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536" r:id="rId3"/>
    <p:sldId id="256" r:id="rId5"/>
    <p:sldId id="257" r:id="rId6"/>
    <p:sldId id="359" r:id="rId7"/>
    <p:sldId id="360" r:id="rId8"/>
    <p:sldId id="410" r:id="rId9"/>
    <p:sldId id="411" r:id="rId10"/>
    <p:sldId id="412" r:id="rId11"/>
    <p:sldId id="413" r:id="rId12"/>
    <p:sldId id="414" r:id="rId13"/>
    <p:sldId id="415" r:id="rId14"/>
    <p:sldId id="416" r:id="rId15"/>
    <p:sldId id="466" r:id="rId16"/>
    <p:sldId id="467" r:id="rId17"/>
    <p:sldId id="469" r:id="rId18"/>
    <p:sldId id="520" r:id="rId19"/>
    <p:sldId id="521" r:id="rId20"/>
    <p:sldId id="522" r:id="rId21"/>
    <p:sldId id="523" r:id="rId22"/>
    <p:sldId id="524" r:id="rId23"/>
    <p:sldId id="525" r:id="rId24"/>
    <p:sldId id="526" r:id="rId25"/>
    <p:sldId id="527" r:id="rId26"/>
    <p:sldId id="528" r:id="rId27"/>
    <p:sldId id="529" r:id="rId28"/>
    <p:sldId id="530" r:id="rId29"/>
    <p:sldId id="531" r:id="rId30"/>
    <p:sldId id="532" r:id="rId31"/>
    <p:sldId id="533" r:id="rId32"/>
    <p:sldId id="534" r:id="rId33"/>
    <p:sldId id="535" r:id="rId34"/>
  </p:sldIdLst>
  <p:sldSz cx="9144000" cy="5143500"/>
  <p:notesSz cx="6858000" cy="9144000"/>
  <p:embeddedFontLst>
    <p:embeddedFont>
      <p:font typeface="Oswald"/>
      <p:regular r:id="rId38"/>
    </p:embeddedFont>
    <p:embeddedFont>
      <p:font typeface="Inconsolata" panose="00000509000000000000"/>
      <p:regular r:id="rId39"/>
    </p:embeddedFont>
    <p:embeddedFont>
      <p:font typeface="ClassiqueSaigon" charset="0"/>
      <p:regular r:id="rId40"/>
    </p:embeddedFont>
    <p:embeddedFont>
      <p:font typeface="SVN-Dessert Menu Script" panose="00000500000000000000" charset="0"/>
      <p:regular r:id="rId41"/>
    </p:embeddedFont>
    <p:embeddedFont>
      <p:font typeface="Berlin Sans FB Demi" panose="020E0802020502020306" charset="0"/>
      <p:bold r:id="rId42"/>
    </p:embeddedFont>
    <p:embeddedFont>
      <p:font typeface="SVN-Bariol" panose="02000506040000020003" charset="0"/>
      <p:regular r:id="rId43"/>
      <p:italic r:id="rId44"/>
    </p:embeddedFont>
    <p:embeddedFont>
      <p:font typeface="SVN-Clementine" panose="020F0502020204030203" charset="0"/>
      <p:regular r:id="rId45"/>
    </p:embeddedFont>
    <p:embeddedFont>
      <p:font typeface="Inconsolata" panose="00000509000000000000"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9F2A"/>
    <a:srgbClr val="CE6F00"/>
    <a:srgbClr val="92D050"/>
    <a:srgbClr val="E6833F"/>
    <a:srgbClr val="EF9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Thành phần của một mẹt bún đậu mắm tôm thì nhiều hơn cơm tấm. Trên hình là tất cả những gì có trong mẹt mắm tôm á. Cũng tùy chỗ bán nhưng trên hình là phần tương đối đầy đủ rồi. Có mắm tôm, ớt, tắc, dồi, đậu hũ, rau, bún, dưa leo, thịt, chả cốm. Chả cốm là thứ tui thích nhất trong mâm á, mỗi tội hơn đắt hơn so với mấy ông kia^^.</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Bây giờ tui chỉ một số chỗ mình có thể tìm để ăn sau khi hết dịch nè. Tui thường hay ăn ở Bún đậu Văn hơn, ấn tượng đầu tiên là cái mẹt bún“bự bành ki”, Quán rất đông khách vào giờ cao điểm, nên mọi người chú ý nhe. Tiếp theo là món khá nổi tiếng ở làng đại học đó là Lẩu chay.</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Lẩu chay: Món ăn làm nên thương hiệu làng Đại học</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Trong những năm gần đây, nhiều người bắt đầu quan tâm đến việc ăn chay, vì những món ăn chay rất tốt cho sức khỏe, lại ngon miệng. Đáp ứng nhu cầu của khách hàng, những nhà hàng, tiệm cơm chay mọc lên như nấm. Trong đó có món lẩu chay được rất nhiều người quan tâm. </a:t>
            </a:r>
            <a:endParaRPr lang="en-US"/>
          </a:p>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Nước lẩu có vị ngọt tự nhiên, vị vừa thanh vừa đậm đ</a:t>
            </a:r>
            <a:r>
              <a:rPr lang="en-US"/>
              <a:t>à nhờ c</a:t>
            </a:r>
            <a:r>
              <a:t>ó chả chay, sườn chay, đậu hủ</a:t>
            </a:r>
            <a:r>
              <a:rPr lang="en-US"/>
              <a:t> ki</a:t>
            </a:r>
            <a:r>
              <a:t>, nấm, bắp,...ăn kèm với đĩa rau tươi xanh gồm mồng tơi, mướp, nấm kim châm, nấm bào ngư vô cùng hấp dẫn. Chao chấm pha sẵn ngon tuyệt cú mèo.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 Nhắc đến lẩu chay chúng ta phải nhắc ngay đến Lẩu chay Hằng Thiện, thương hiệu lẩu chay lâu đời trong khu vực Làng đại học. Năm 2020, thương hiệu này xuất sắc vượt qua các</a:t>
            </a:r>
            <a:r>
              <a:rPr lang="en-US"/>
              <a:t> đối thủ</a:t>
            </a:r>
            <a:r>
              <a:t> sừng sỏ khác để bước lên ngôi vô địch cuộc thi “Đệ nhất lẩu chay 2020” do chính các bạn sinh viên trong khu vực Làng đại học bình chọn.</a:t>
            </a:r>
            <a:r>
              <a:rPr lang="en-US"/>
              <a:t> Chỉ với 70k, bạn đã có một phần lẩu vô cùng hấp dẫn, no căng cả bụng. Nếu muốn xin thêm bún và rau bạn cứ tự nhiên nhé. Tiếp theo mọi người muốn thưởng thức đến món gì nè, để thành viên nhóm mình là Nguyễn Thanh Trung sẽ giới thiệu với mọi người tiếp nha. Mời Trung.</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Chính nhờ những thắc mắc của các bạn ấy, nhóm chúng em quyết định làm rõ về đề tài: “Những món ăn đường phố Sài Thành”.  Trước hết xin mời cô và các bạn xem qua về những chiếc tên xinh xắn trong nhóm em như sau.</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g86c7a36120_0_16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6c7a36120_0_16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Nhớ đọc tên các thành viên</a:t>
            </a:r>
            <a:endParaRPr lang="en-US"/>
          </a:p>
          <a:p>
            <a:pPr marL="0" lvl="0" indent="0" algn="l" rtl="0">
              <a:spcBef>
                <a:spcPts val="0"/>
              </a:spcBef>
              <a:spcAft>
                <a:spcPts val="0"/>
              </a:spcAft>
              <a:buNone/>
            </a:pPr>
            <a:r>
              <a:rPr lang="en-US"/>
              <a:t>Để không để các bạn chờ lâu, mình sẽ vào ngay chủ đề hôm nay luôn nhé. Món đầu tiên mời cô và các bạn thưởng thức đó chính là món cơm tấm.</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Đây là một dĩa cơm tấm hằng mơ ước của chúng ta đây, từ rất lâu nó đã trở thành đặc sản của Sài Gòn mà không ai có thể bỏ qua nó.</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Không biết từ bao giờ, món cơm sườn đã trở thành món ăn đặc trưng lâu đời của đất Sài Thành. Là món ăn có thay thế bữa ăn chính trong ngày, cơm sườn lại là món ăn dành cho những người bận rộn nhưng vẫn giàu chất dinh dưỡng. Dạo khắp các con hẻm lớn nhỏ ở Sài Gòn bạn sẽ thấy rất nhiều quán cơm tấm, cơm sườn, có thể nói đây là món ăn bình dân rất được yêu thích từ người lớn đến trẻ nhỏ. Dù là người Sài Gòn hay khách phương xa khi tới Sài Gòn cũng không thể cưỡng lại món cơm tấm nóng hổi cùng với mùi thơm phức của sườn nướng mỡ hành. Không biết ở đây có ai giống tui hông chứ...qua dịch hứa về lòng ra ngay đầu đường kêu 1 dĩa full-topping.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Đây là chi tiết mà một dĩa cơm tấm mà chúng mình hay ăn đây. Mời cô và các bạn vừa xem vừa nghe em nói sơ qua cách làm nha.</a:t>
            </a:r>
          </a:p>
          <a:p>
            <a:pPr marL="0" lvl="0" indent="0" algn="l" rtl="0">
              <a:spcBef>
                <a:spcPts val="0"/>
              </a:spcBef>
              <a:spcAft>
                <a:spcPts val="0"/>
              </a:spcAft>
              <a:buNone/>
            </a:pPr>
          </a:p>
          <a:p>
            <a:pPr marL="0" lvl="0" indent="0" algn="l" rtl="0">
              <a:spcBef>
                <a:spcPts val="0"/>
              </a:spcBef>
              <a:spcAft>
                <a:spcPts val="0"/>
              </a:spcAft>
              <a:buNone/>
            </a:pPr>
            <a:r>
              <a:rPr lang="en-US"/>
              <a:t>Để</a:t>
            </a:r>
            <a:r>
              <a:t> cơm tấm dẻo </a:t>
            </a:r>
            <a:r>
              <a:rPr lang="en-US"/>
              <a:t>thì chúng ra nên chọn </a:t>
            </a:r>
            <a:r>
              <a:t>gạo ngon, sườn được tẩm ướp theo hương vị đặc trưng, sau đó nướng lửa ở nhiệt độ thấp, cho miếng thịt thấm đều hương vị, mềm từ bên trong lẫn bên ngoài, ăn kèm với cơm sườn là bì thịt, trứng ốp la, chả trứng,… ăn kèm là rau, cải chua và rưới thêm chút mỡ hành đủ chất xơ và chất đạm cho ngày dài làm việc mệt mỏi.</a:t>
            </a:r>
            <a:r>
              <a:rPr lang="en-US"/>
              <a:t> Cuối cùng không thể thiếu đó là chén nước mắm. Không có nước mắm chẳng khác nào có chí phèo mà không có thị nở vậy. Phải đi đôi với nhau.</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Đây là một số quán ăn gần trường mình mà thấy sinh viên hay ăn nè, cũng còn nhiều quán lắm nhưng mà lấy mẫu 2 quán thôi he^^. Oke, tiếp theo mình sẽ qua một món khá hạp với nhiều người đó chính là Bún đậu mắm tôm. Tiếu nhị, lên món...</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Như mọi người tháy trên slide, tại sao lại có câu đó, bởi có nhiều bạn không ăn được mắm tôm, có bạn ăn với tương ớt, có bạn ăn với nước tương cả nước mắm nứa. Nhưng không sao miễn các bạn thấy ngon miệng là được.</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8e1c2f1692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e1c2f1692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Vốn là một món ăn đặc trưng của miền Bắc, bún đậu mắm tôm ngày nay đã trở nên quen thuộc với người dân Sài Gòn,  khá nhiều những nhà hàng, quán ăn phục vụ món ăn này đã mở ra. Chỉ với những nguyên liệu hết sức đơn giản như bún, rau sống, thịt heo luộc, đậu hũ chiên, mắm tôm, chả cốm, ấy vậy mà người bán đã khéo léo tạo thành một món ăn dân dã mang hương thơm đặc biệt hấp dẫn thực khách</a:t>
            </a:r>
            <a:r>
              <a:rPr lang="en-US"/>
              <a:t> ở mọi lứa tuổi nghề nghiệp luôn nha,</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69975" y="1260325"/>
            <a:ext cx="2806200" cy="20904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4500">
                <a:latin typeface="Oswald"/>
                <a:ea typeface="Oswald"/>
                <a:cs typeface="Oswald"/>
                <a:sym typeface="Oswa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969975" y="3332025"/>
            <a:ext cx="2913300" cy="6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Inconsolata" panose="00000509000000000000"/>
                <a:ea typeface="Inconsolata" panose="00000509000000000000"/>
                <a:cs typeface="Inconsolata" panose="00000509000000000000"/>
                <a:sym typeface="Inconsolata" panose="0000050900000000000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1571550" y="1733313"/>
            <a:ext cx="6000900" cy="1267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5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1890750" y="2933788"/>
            <a:ext cx="5362500" cy="4764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7" name="Shape 47"/>
        <p:cNvGrpSpPr/>
        <p:nvPr/>
      </p:nvGrpSpPr>
      <p:grpSpPr>
        <a:xfrm>
          <a:off x="0" y="0"/>
          <a:ext cx="0" cy="0"/>
          <a:chOff x="0" y="0"/>
          <a:chExt cx="0" cy="0"/>
        </a:xfrm>
      </p:grpSpPr>
      <p:sp>
        <p:nvSpPr>
          <p:cNvPr id="48" name="Google Shape;48;p12"/>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49" name="Shape 49"/>
        <p:cNvGrpSpPr/>
        <p:nvPr/>
      </p:nvGrpSpPr>
      <p:grpSpPr>
        <a:xfrm>
          <a:off x="0" y="0"/>
          <a:ext cx="0" cy="0"/>
          <a:chOff x="0" y="0"/>
          <a:chExt cx="0" cy="0"/>
        </a:xfrm>
      </p:grpSpPr>
      <p:sp>
        <p:nvSpPr>
          <p:cNvPr id="50" name="Google Shape;50;p13"/>
          <p:cNvSpPr txBox="1"/>
          <p:nvPr/>
        </p:nvSpPr>
        <p:spPr>
          <a:xfrm>
            <a:off x="720000" y="540000"/>
            <a:ext cx="3122400" cy="743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5000">
              <a:solidFill>
                <a:srgbClr val="5FAD51"/>
              </a:solidFill>
              <a:latin typeface="Staatliches"/>
              <a:ea typeface="Staatliches"/>
              <a:cs typeface="Staatliches"/>
              <a:sym typeface="Staatliches"/>
            </a:endParaRPr>
          </a:p>
        </p:txBody>
      </p:sp>
      <p:sp>
        <p:nvSpPr>
          <p:cNvPr id="51" name="Google Shape;51;p13"/>
          <p:cNvSpPr txBox="1"/>
          <p:nvPr/>
        </p:nvSpPr>
        <p:spPr>
          <a:xfrm>
            <a:off x="4296372" y="523315"/>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2" name="Google Shape;52;p13"/>
          <p:cNvSpPr txBox="1"/>
          <p:nvPr/>
        </p:nvSpPr>
        <p:spPr>
          <a:xfrm>
            <a:off x="405817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3" name="Google Shape;53;p13"/>
          <p:cNvSpPr txBox="1"/>
          <p:nvPr/>
        </p:nvSpPr>
        <p:spPr>
          <a:xfrm>
            <a:off x="399307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4" name="Google Shape;54;p13"/>
          <p:cNvSpPr txBox="1"/>
          <p:nvPr/>
        </p:nvSpPr>
        <p:spPr>
          <a:xfrm>
            <a:off x="429637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55" name="Google Shape;55;p13"/>
          <p:cNvSpPr txBox="1"/>
          <p:nvPr/>
        </p:nvSpPr>
        <p:spPr>
          <a:xfrm>
            <a:off x="405817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6" name="Google Shape;56;p13"/>
          <p:cNvSpPr txBox="1"/>
          <p:nvPr/>
        </p:nvSpPr>
        <p:spPr>
          <a:xfrm>
            <a:off x="399307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7" name="Google Shape;57;p13"/>
          <p:cNvSpPr txBox="1"/>
          <p:nvPr/>
        </p:nvSpPr>
        <p:spPr>
          <a:xfrm>
            <a:off x="6332452" y="1356813"/>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58" name="Google Shape;58;p13"/>
          <p:cNvSpPr txBox="1"/>
          <p:nvPr/>
        </p:nvSpPr>
        <p:spPr>
          <a:xfrm>
            <a:off x="6267352" y="1790509"/>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59" name="Google Shape;59;p13"/>
          <p:cNvSpPr txBox="1"/>
          <p:nvPr/>
        </p:nvSpPr>
        <p:spPr>
          <a:xfrm>
            <a:off x="6570652" y="2807739"/>
            <a:ext cx="1561800" cy="8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4500">
              <a:solidFill>
                <a:srgbClr val="5FAD51"/>
              </a:solidFill>
              <a:latin typeface="Staatliches"/>
              <a:ea typeface="Staatliches"/>
              <a:cs typeface="Staatliches"/>
              <a:sym typeface="Staatliches"/>
            </a:endParaRPr>
          </a:p>
        </p:txBody>
      </p:sp>
      <p:sp>
        <p:nvSpPr>
          <p:cNvPr id="60" name="Google Shape;60;p13"/>
          <p:cNvSpPr txBox="1"/>
          <p:nvPr/>
        </p:nvSpPr>
        <p:spPr>
          <a:xfrm>
            <a:off x="6332452" y="3658585"/>
            <a:ext cx="20382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sz="2500">
              <a:solidFill>
                <a:srgbClr val="09612F"/>
              </a:solidFill>
              <a:latin typeface="Staatliches"/>
              <a:ea typeface="Staatliches"/>
              <a:cs typeface="Staatliches"/>
              <a:sym typeface="Staatliches"/>
            </a:endParaRPr>
          </a:p>
        </p:txBody>
      </p:sp>
      <p:sp>
        <p:nvSpPr>
          <p:cNvPr id="61" name="Google Shape;61;p13"/>
          <p:cNvSpPr txBox="1"/>
          <p:nvPr/>
        </p:nvSpPr>
        <p:spPr>
          <a:xfrm>
            <a:off x="6267352" y="4092281"/>
            <a:ext cx="2168400" cy="64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09612F"/>
              </a:solidFill>
              <a:latin typeface="Playfair Display"/>
              <a:ea typeface="Playfair Display"/>
              <a:cs typeface="Playfair Display"/>
              <a:sym typeface="Playfair Display"/>
            </a:endParaRPr>
          </a:p>
        </p:txBody>
      </p:sp>
      <p:sp>
        <p:nvSpPr>
          <p:cNvPr id="62" name="Google Shape;62;p13"/>
          <p:cNvSpPr txBox="1"/>
          <p:nvPr>
            <p:ph type="title" hasCustomPrompt="1"/>
          </p:nvPr>
        </p:nvSpPr>
        <p:spPr>
          <a:xfrm>
            <a:off x="473686"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p:nvPr>
            <p:ph type="title" idx="2" hasCustomPrompt="1"/>
          </p:nvPr>
        </p:nvSpPr>
        <p:spPr>
          <a:xfrm>
            <a:off x="248069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p:nvPr>
            <p:ph type="title" idx="3" hasCustomPrompt="1"/>
          </p:nvPr>
        </p:nvSpPr>
        <p:spPr>
          <a:xfrm>
            <a:off x="4487705"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p:nvPr>
            <p:ph type="title" idx="4" hasCustomPrompt="1"/>
          </p:nvPr>
        </p:nvSpPr>
        <p:spPr>
          <a:xfrm>
            <a:off x="6494714" y="1858932"/>
            <a:ext cx="915900" cy="7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9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 name="Google Shape;66;p13"/>
          <p:cNvSpPr txBox="1"/>
          <p:nvPr>
            <p:ph type="subTitle" idx="1"/>
          </p:nvPr>
        </p:nvSpPr>
        <p:spPr>
          <a:xfrm>
            <a:off x="6875714" y="2250183"/>
            <a:ext cx="1681800" cy="384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000" b="1">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7" name="Google Shape;67;p13"/>
          <p:cNvSpPr txBox="1"/>
          <p:nvPr>
            <p:ph type="subTitle" idx="5"/>
          </p:nvPr>
        </p:nvSpPr>
        <p:spPr>
          <a:xfrm>
            <a:off x="4861053"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 name="Google Shape;68;p13"/>
          <p:cNvSpPr/>
          <p:nvPr/>
        </p:nvSpPr>
        <p:spPr>
          <a:xfrm>
            <a:off x="0" y="4501200"/>
            <a:ext cx="9144000" cy="64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3"/>
          <p:cNvSpPr txBox="1"/>
          <p:nvPr>
            <p:ph type="subTitle" idx="6"/>
          </p:nvPr>
        </p:nvSpPr>
        <p:spPr>
          <a:xfrm>
            <a:off x="2851335" y="2250183"/>
            <a:ext cx="17586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 name="Google Shape;70;p13"/>
          <p:cNvSpPr txBox="1"/>
          <p:nvPr>
            <p:ph type="subTitle" idx="7"/>
          </p:nvPr>
        </p:nvSpPr>
        <p:spPr>
          <a:xfrm>
            <a:off x="854686" y="2250183"/>
            <a:ext cx="17712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 name="Google Shape;71;p13"/>
          <p:cNvSpPr txBox="1"/>
          <p:nvPr>
            <p:ph type="subTitle" idx="8"/>
          </p:nvPr>
        </p:nvSpPr>
        <p:spPr>
          <a:xfrm>
            <a:off x="854675"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panose="00000509000000000000"/>
                <a:ea typeface="Inconsolata" panose="00000509000000000000"/>
                <a:cs typeface="Inconsolata" panose="00000509000000000000"/>
                <a:sym typeface="Inconsolata" panose="00000509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 name="Google Shape;72;p13"/>
          <p:cNvSpPr txBox="1"/>
          <p:nvPr>
            <p:ph type="subTitle" idx="9"/>
          </p:nvPr>
        </p:nvSpPr>
        <p:spPr>
          <a:xfrm>
            <a:off x="6875714" y="2569002"/>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panose="00000509000000000000"/>
                <a:ea typeface="Inconsolata" panose="00000509000000000000"/>
                <a:cs typeface="Inconsolata" panose="00000509000000000000"/>
                <a:sym typeface="Inconsolata" panose="00000509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 name="Google Shape;73;p13"/>
          <p:cNvSpPr txBox="1"/>
          <p:nvPr>
            <p:ph type="subTitle" idx="13"/>
          </p:nvPr>
        </p:nvSpPr>
        <p:spPr>
          <a:xfrm>
            <a:off x="285132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panose="00000509000000000000"/>
                <a:ea typeface="Inconsolata" panose="00000509000000000000"/>
                <a:cs typeface="Inconsolata" panose="00000509000000000000"/>
                <a:sym typeface="Inconsolata" panose="00000509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 name="Google Shape;74;p13"/>
          <p:cNvSpPr txBox="1"/>
          <p:nvPr>
            <p:ph type="subTitle" idx="14"/>
          </p:nvPr>
        </p:nvSpPr>
        <p:spPr>
          <a:xfrm>
            <a:off x="4861047" y="2569000"/>
            <a:ext cx="17946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atin typeface="Inconsolata" panose="00000509000000000000"/>
                <a:ea typeface="Inconsolata" panose="00000509000000000000"/>
                <a:cs typeface="Inconsolata" panose="00000509000000000000"/>
                <a:sym typeface="Inconsolata" panose="00000509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 name="Google Shape;75;p13"/>
          <p:cNvSpPr/>
          <p:nvPr/>
        </p:nvSpPr>
        <p:spPr>
          <a:xfrm>
            <a:off x="0" y="4603425"/>
            <a:ext cx="9144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txBox="1"/>
          <p:nvPr>
            <p:ph type="title" idx="15"/>
          </p:nvPr>
        </p:nvSpPr>
        <p:spPr>
          <a:xfrm>
            <a:off x="720000" y="540000"/>
            <a:ext cx="44502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1">
  <p:cSld name="CUSTOM_1">
    <p:spTree>
      <p:nvGrpSpPr>
        <p:cNvPr id="77" name="Shape 77"/>
        <p:cNvGrpSpPr/>
        <p:nvPr/>
      </p:nvGrpSpPr>
      <p:grpSpPr>
        <a:xfrm>
          <a:off x="0" y="0"/>
          <a:ext cx="0" cy="0"/>
          <a:chOff x="0" y="0"/>
          <a:chExt cx="0" cy="0"/>
        </a:xfrm>
      </p:grpSpPr>
      <p:sp>
        <p:nvSpPr>
          <p:cNvPr id="78" name="Google Shape;78;p14"/>
          <p:cNvSpPr txBox="1"/>
          <p:nvPr>
            <p:ph type="title"/>
          </p:nvPr>
        </p:nvSpPr>
        <p:spPr>
          <a:xfrm>
            <a:off x="5143575" y="1524975"/>
            <a:ext cx="3270900" cy="22995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500">
                <a:solidFill>
                  <a:schemeClr val="dk2"/>
                </a:solidFill>
              </a:defRPr>
            </a:lvl1pPr>
            <a:lvl2pPr lvl="1">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2pPr>
            <a:lvl3pPr lvl="2">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3pPr>
            <a:lvl4pPr lvl="3">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4pPr>
            <a:lvl5pPr lvl="4">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5pPr>
            <a:lvl6pPr lvl="5">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6pPr>
            <a:lvl7pPr lvl="6">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7pPr>
            <a:lvl8pPr lvl="7">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8pPr>
            <a:lvl9pPr lvl="8">
              <a:spcBef>
                <a:spcPts val="0"/>
              </a:spcBef>
              <a:spcAft>
                <a:spcPts val="0"/>
              </a:spcAft>
              <a:buSzPts val="2800"/>
              <a:buNone/>
              <a:defRPr>
                <a:latin typeface="Courier New" panose="02070309020205020404"/>
                <a:ea typeface="Courier New" panose="02070309020205020404"/>
                <a:cs typeface="Courier New" panose="02070309020205020404"/>
                <a:sym typeface="Courier New" panose="020703090202050204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
    <p:bg>
      <p:bgPr>
        <a:solidFill>
          <a:schemeClr val="lt1"/>
        </a:solidFill>
        <a:effectLst/>
      </p:bgPr>
    </p:bg>
    <p:spTree>
      <p:nvGrpSpPr>
        <p:cNvPr id="79" name="Shape 79"/>
        <p:cNvGrpSpPr/>
        <p:nvPr/>
      </p:nvGrpSpPr>
      <p:grpSpPr>
        <a:xfrm>
          <a:off x="0" y="0"/>
          <a:ext cx="0" cy="0"/>
          <a:chOff x="0" y="0"/>
          <a:chExt cx="0" cy="0"/>
        </a:xfrm>
      </p:grpSpPr>
      <p:sp>
        <p:nvSpPr>
          <p:cNvPr id="80" name="Google Shape;80;p15"/>
          <p:cNvSpPr/>
          <p:nvPr/>
        </p:nvSpPr>
        <p:spPr>
          <a:xfrm flipH="1">
            <a:off x="-125" y="539850"/>
            <a:ext cx="9144000" cy="4063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5"/>
          <p:cNvSpPr txBox="1"/>
          <p:nvPr>
            <p:ph type="title"/>
          </p:nvPr>
        </p:nvSpPr>
        <p:spPr>
          <a:xfrm>
            <a:off x="3227208" y="1127917"/>
            <a:ext cx="974700" cy="7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5"/>
          <p:cNvSpPr txBox="1"/>
          <p:nvPr>
            <p:ph type="body" idx="1"/>
          </p:nvPr>
        </p:nvSpPr>
        <p:spPr>
          <a:xfrm>
            <a:off x="1288706" y="3328568"/>
            <a:ext cx="2824500" cy="7566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0"/>
              </a:spcBef>
              <a:spcAft>
                <a:spcPts val="0"/>
              </a:spcAft>
              <a:buSzPts val="1400"/>
              <a:buChar char="●"/>
              <a:defRPr sz="1600">
                <a:latin typeface="Inconsolata" panose="00000509000000000000"/>
                <a:ea typeface="Inconsolata" panose="00000509000000000000"/>
                <a:cs typeface="Inconsolata" panose="00000509000000000000"/>
                <a:sym typeface="Inconsolata" panose="00000509000000000000"/>
              </a:defRPr>
            </a:lvl1pPr>
            <a:lvl2pPr marL="914400" lvl="1" indent="-304800" algn="r" rtl="0">
              <a:spcBef>
                <a:spcPts val="160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p:txBody>
      </p:sp>
      <p:sp>
        <p:nvSpPr>
          <p:cNvPr id="83" name="Google Shape;83;p15"/>
          <p:cNvSpPr txBox="1"/>
          <p:nvPr>
            <p:ph type="body" idx="2"/>
          </p:nvPr>
        </p:nvSpPr>
        <p:spPr>
          <a:xfrm>
            <a:off x="5030083" y="1234390"/>
            <a:ext cx="2515500" cy="93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atin typeface="Inconsolata" panose="00000509000000000000"/>
                <a:ea typeface="Inconsolata" panose="00000509000000000000"/>
                <a:cs typeface="Inconsolata" panose="00000509000000000000"/>
                <a:sym typeface="Inconsolata" panose="0000050900000000000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84" name="Google Shape;84;p15"/>
          <p:cNvSpPr txBox="1"/>
          <p:nvPr>
            <p:ph type="title" idx="3"/>
          </p:nvPr>
        </p:nvSpPr>
        <p:spPr>
          <a:xfrm>
            <a:off x="2180206" y="3053888"/>
            <a:ext cx="1932900" cy="40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lgn="r"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p:txBody>
      </p:sp>
      <p:sp>
        <p:nvSpPr>
          <p:cNvPr id="85" name="Google Shape;85;p15"/>
          <p:cNvSpPr txBox="1"/>
          <p:nvPr>
            <p:ph type="title" idx="4"/>
          </p:nvPr>
        </p:nvSpPr>
        <p:spPr>
          <a:xfrm>
            <a:off x="5030083" y="968700"/>
            <a:ext cx="1932900" cy="364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p:txBody>
      </p:sp>
      <p:sp>
        <p:nvSpPr>
          <p:cNvPr id="86" name="Google Shape;86;p15"/>
          <p:cNvSpPr txBox="1"/>
          <p:nvPr>
            <p:ph type="title" idx="5"/>
          </p:nvPr>
        </p:nvSpPr>
        <p:spPr>
          <a:xfrm>
            <a:off x="4842429" y="3229170"/>
            <a:ext cx="1821900" cy="7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5"/>
          <p:cNvSpPr/>
          <p:nvPr/>
        </p:nvSpPr>
        <p:spPr>
          <a:xfrm>
            <a:off x="-125" y="539850"/>
            <a:ext cx="4572000" cy="202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15"/>
          <p:cNvSpPr/>
          <p:nvPr/>
        </p:nvSpPr>
        <p:spPr>
          <a:xfrm>
            <a:off x="4572000" y="2575251"/>
            <a:ext cx="4572000" cy="2020500"/>
          </a:xfrm>
          <a:prstGeom prst="rect">
            <a:avLst/>
          </a:prstGeom>
          <a:solidFill>
            <a:srgbClr val="DBD4D1">
              <a:alpha val="43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
  <p:cSld name="CUSTOM_3">
    <p:spTree>
      <p:nvGrpSpPr>
        <p:cNvPr id="89" name="Shape 89"/>
        <p:cNvGrpSpPr/>
        <p:nvPr/>
      </p:nvGrpSpPr>
      <p:grpSpPr>
        <a:xfrm>
          <a:off x="0" y="0"/>
          <a:ext cx="0" cy="0"/>
          <a:chOff x="0" y="0"/>
          <a:chExt cx="0" cy="0"/>
        </a:xfrm>
      </p:grpSpPr>
      <p:sp>
        <p:nvSpPr>
          <p:cNvPr id="90" name="Google Shape;90;p16"/>
          <p:cNvSpPr txBox="1"/>
          <p:nvPr>
            <p:ph type="subTitle" idx="1"/>
          </p:nvPr>
        </p:nvSpPr>
        <p:spPr>
          <a:xfrm>
            <a:off x="720375" y="3026459"/>
            <a:ext cx="2318100" cy="42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000" b="1">
                <a:latin typeface="Oswald"/>
                <a:ea typeface="Oswald"/>
                <a:cs typeface="Oswald"/>
                <a:sym typeface="Oswald"/>
              </a:defRPr>
            </a:lvl1pPr>
            <a:lvl2pPr lvl="1" algn="ctr">
              <a:lnSpc>
                <a:spcPct val="100000"/>
              </a:lnSpc>
              <a:spcBef>
                <a:spcPts val="1600"/>
              </a:spcBef>
              <a:spcAft>
                <a:spcPts val="0"/>
              </a:spcAft>
              <a:buSzPts val="2000"/>
              <a:buFont typeface="Oswald"/>
              <a:buNone/>
              <a:defRPr sz="2000" b="1">
                <a:latin typeface="Oswald"/>
                <a:ea typeface="Oswald"/>
                <a:cs typeface="Oswald"/>
                <a:sym typeface="Oswald"/>
              </a:defRPr>
            </a:lvl2pPr>
            <a:lvl3pPr lvl="2" algn="ctr">
              <a:lnSpc>
                <a:spcPct val="100000"/>
              </a:lnSpc>
              <a:spcBef>
                <a:spcPts val="1600"/>
              </a:spcBef>
              <a:spcAft>
                <a:spcPts val="0"/>
              </a:spcAft>
              <a:buSzPts val="2000"/>
              <a:buFont typeface="Oswald"/>
              <a:buNone/>
              <a:defRPr sz="2000" b="1">
                <a:latin typeface="Oswald"/>
                <a:ea typeface="Oswald"/>
                <a:cs typeface="Oswald"/>
                <a:sym typeface="Oswald"/>
              </a:defRPr>
            </a:lvl3pPr>
            <a:lvl4pPr lvl="3" algn="ctr">
              <a:lnSpc>
                <a:spcPct val="100000"/>
              </a:lnSpc>
              <a:spcBef>
                <a:spcPts val="1600"/>
              </a:spcBef>
              <a:spcAft>
                <a:spcPts val="0"/>
              </a:spcAft>
              <a:buSzPts val="2000"/>
              <a:buFont typeface="Oswald"/>
              <a:buNone/>
              <a:defRPr sz="2000" b="1">
                <a:latin typeface="Oswald"/>
                <a:ea typeface="Oswald"/>
                <a:cs typeface="Oswald"/>
                <a:sym typeface="Oswald"/>
              </a:defRPr>
            </a:lvl4pPr>
            <a:lvl5pPr lvl="4" algn="ctr">
              <a:lnSpc>
                <a:spcPct val="100000"/>
              </a:lnSpc>
              <a:spcBef>
                <a:spcPts val="1600"/>
              </a:spcBef>
              <a:spcAft>
                <a:spcPts val="0"/>
              </a:spcAft>
              <a:buSzPts val="2000"/>
              <a:buFont typeface="Oswald"/>
              <a:buNone/>
              <a:defRPr sz="2000" b="1">
                <a:latin typeface="Oswald"/>
                <a:ea typeface="Oswald"/>
                <a:cs typeface="Oswald"/>
                <a:sym typeface="Oswald"/>
              </a:defRPr>
            </a:lvl5pPr>
            <a:lvl6pPr lvl="5" algn="ctr">
              <a:lnSpc>
                <a:spcPct val="100000"/>
              </a:lnSpc>
              <a:spcBef>
                <a:spcPts val="1600"/>
              </a:spcBef>
              <a:spcAft>
                <a:spcPts val="0"/>
              </a:spcAft>
              <a:buSzPts val="2000"/>
              <a:buFont typeface="Oswald"/>
              <a:buNone/>
              <a:defRPr sz="2000" b="1">
                <a:latin typeface="Oswald"/>
                <a:ea typeface="Oswald"/>
                <a:cs typeface="Oswald"/>
                <a:sym typeface="Oswald"/>
              </a:defRPr>
            </a:lvl6pPr>
            <a:lvl7pPr lvl="6" algn="ctr">
              <a:lnSpc>
                <a:spcPct val="100000"/>
              </a:lnSpc>
              <a:spcBef>
                <a:spcPts val="1600"/>
              </a:spcBef>
              <a:spcAft>
                <a:spcPts val="0"/>
              </a:spcAft>
              <a:buSzPts val="2000"/>
              <a:buFont typeface="Oswald"/>
              <a:buNone/>
              <a:defRPr sz="2000" b="1">
                <a:latin typeface="Oswald"/>
                <a:ea typeface="Oswald"/>
                <a:cs typeface="Oswald"/>
                <a:sym typeface="Oswald"/>
              </a:defRPr>
            </a:lvl7pPr>
            <a:lvl8pPr lvl="7" algn="ctr">
              <a:lnSpc>
                <a:spcPct val="100000"/>
              </a:lnSpc>
              <a:spcBef>
                <a:spcPts val="1600"/>
              </a:spcBef>
              <a:spcAft>
                <a:spcPts val="0"/>
              </a:spcAft>
              <a:buSzPts val="2000"/>
              <a:buFont typeface="Oswald"/>
              <a:buNone/>
              <a:defRPr sz="2000" b="1">
                <a:latin typeface="Oswald"/>
                <a:ea typeface="Oswald"/>
                <a:cs typeface="Oswald"/>
                <a:sym typeface="Oswald"/>
              </a:defRPr>
            </a:lvl8pPr>
            <a:lvl9pPr lvl="8" algn="ctr">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91" name="Google Shape;91;p16"/>
          <p:cNvSpPr txBox="1"/>
          <p:nvPr>
            <p:ph type="subTitle" idx="2"/>
          </p:nvPr>
        </p:nvSpPr>
        <p:spPr>
          <a:xfrm>
            <a:off x="3419625" y="302645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92" name="Google Shape;92;p16"/>
          <p:cNvSpPr txBox="1"/>
          <p:nvPr>
            <p:ph type="subTitle" idx="3"/>
          </p:nvPr>
        </p:nvSpPr>
        <p:spPr>
          <a:xfrm>
            <a:off x="6120950" y="3026450"/>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93" name="Google Shape;93;p16"/>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type="subTitle" idx="4"/>
          </p:nvPr>
        </p:nvSpPr>
        <p:spPr>
          <a:xfrm>
            <a:off x="879525" y="3361134"/>
            <a:ext cx="1999800" cy="79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5" name="Google Shape;95;p16"/>
          <p:cNvSpPr txBox="1"/>
          <p:nvPr>
            <p:ph type="subTitle" idx="5"/>
          </p:nvPr>
        </p:nvSpPr>
        <p:spPr>
          <a:xfrm>
            <a:off x="3530163"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6" name="Google Shape;96;p16"/>
          <p:cNvSpPr txBox="1"/>
          <p:nvPr>
            <p:ph type="subTitle" idx="6"/>
          </p:nvPr>
        </p:nvSpPr>
        <p:spPr>
          <a:xfrm>
            <a:off x="6228500" y="3361134"/>
            <a:ext cx="21030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3_1">
    <p:spTree>
      <p:nvGrpSpPr>
        <p:cNvPr id="97" name="Shape 97"/>
        <p:cNvGrpSpPr/>
        <p:nvPr/>
      </p:nvGrpSpPr>
      <p:grpSpPr>
        <a:xfrm>
          <a:off x="0" y="0"/>
          <a:ext cx="0" cy="0"/>
          <a:chOff x="0" y="0"/>
          <a:chExt cx="0" cy="0"/>
        </a:xfrm>
      </p:grpSpPr>
      <p:sp>
        <p:nvSpPr>
          <p:cNvPr id="98" name="Google Shape;98;p17"/>
          <p:cNvSpPr txBox="1"/>
          <p:nvPr>
            <p:ph type="subTitle" idx="1"/>
          </p:nvPr>
        </p:nvSpPr>
        <p:spPr>
          <a:xfrm>
            <a:off x="723069" y="219490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99" name="Google Shape;99;p17"/>
          <p:cNvSpPr txBox="1"/>
          <p:nvPr>
            <p:ph type="subTitle" idx="2"/>
          </p:nvPr>
        </p:nvSpPr>
        <p:spPr>
          <a:xfrm>
            <a:off x="3412950" y="359977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00" name="Google Shape;100;p17"/>
          <p:cNvSpPr txBox="1"/>
          <p:nvPr>
            <p:ph type="subTitle" idx="3"/>
          </p:nvPr>
        </p:nvSpPr>
        <p:spPr>
          <a:xfrm>
            <a:off x="6102825" y="219251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01" name="Google Shape;101;p17"/>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7"/>
          <p:cNvSpPr txBox="1"/>
          <p:nvPr>
            <p:ph type="subTitle" idx="4"/>
          </p:nvPr>
        </p:nvSpPr>
        <p:spPr>
          <a:xfrm>
            <a:off x="723069" y="25224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3" name="Google Shape;103;p17"/>
          <p:cNvSpPr txBox="1"/>
          <p:nvPr>
            <p:ph type="subTitle" idx="5"/>
          </p:nvPr>
        </p:nvSpPr>
        <p:spPr>
          <a:xfrm>
            <a:off x="3412950" y="39297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4" name="Google Shape;104;p17"/>
          <p:cNvSpPr txBox="1"/>
          <p:nvPr>
            <p:ph type="subTitle" idx="6"/>
          </p:nvPr>
        </p:nvSpPr>
        <p:spPr>
          <a:xfrm>
            <a:off x="6102825" y="2522438"/>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5" name="Google Shape;105;p17"/>
          <p:cNvSpPr/>
          <p:nvPr/>
        </p:nvSpPr>
        <p:spPr>
          <a:xfrm>
            <a:off x="860415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ullet points">
  <p:cSld name="CUSTOM_4">
    <p:spTree>
      <p:nvGrpSpPr>
        <p:cNvPr id="106" name="Shape 106"/>
        <p:cNvGrpSpPr/>
        <p:nvPr/>
      </p:nvGrpSpPr>
      <p:grpSpPr>
        <a:xfrm>
          <a:off x="0" y="0"/>
          <a:ext cx="0" cy="0"/>
          <a:chOff x="0" y="0"/>
          <a:chExt cx="0" cy="0"/>
        </a:xfrm>
      </p:grpSpPr>
      <p:sp>
        <p:nvSpPr>
          <p:cNvPr id="107" name="Google Shape;107;p18"/>
          <p:cNvSpPr/>
          <p:nvPr/>
        </p:nvSpPr>
        <p:spPr>
          <a:xfrm>
            <a:off x="0" y="540000"/>
            <a:ext cx="86052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8"/>
          <p:cNvSpPr txBox="1"/>
          <p:nvPr>
            <p:ph type="subTitle" idx="1"/>
          </p:nvPr>
        </p:nvSpPr>
        <p:spPr>
          <a:xfrm>
            <a:off x="720000" y="1419075"/>
            <a:ext cx="3422400" cy="292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Char char="●"/>
              <a:defRPr sz="16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09" name="Google Shape;109;p18"/>
          <p:cNvSpPr/>
          <p:nvPr/>
        </p:nvSpPr>
        <p:spPr>
          <a:xfrm flipH="1">
            <a:off x="8603988"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8"/>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t text 2">
  <p:cSld name="CUSTOM_4_1">
    <p:spTree>
      <p:nvGrpSpPr>
        <p:cNvPr id="111" name="Shape 111"/>
        <p:cNvGrpSpPr/>
        <p:nvPr/>
      </p:nvGrpSpPr>
      <p:grpSpPr>
        <a:xfrm>
          <a:off x="0" y="0"/>
          <a:ext cx="0" cy="0"/>
          <a:chOff x="0" y="0"/>
          <a:chExt cx="0" cy="0"/>
        </a:xfrm>
      </p:grpSpPr>
      <p:sp>
        <p:nvSpPr>
          <p:cNvPr id="112" name="Google Shape;112;p19"/>
          <p:cNvSpPr/>
          <p:nvPr/>
        </p:nvSpPr>
        <p:spPr>
          <a:xfrm>
            <a:off x="540000" y="540000"/>
            <a:ext cx="80655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9"/>
          <p:cNvSpPr txBox="1"/>
          <p:nvPr>
            <p:ph type="title"/>
          </p:nvPr>
        </p:nvSpPr>
        <p:spPr>
          <a:xfrm>
            <a:off x="720000" y="540000"/>
            <a:ext cx="71478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9"/>
          <p:cNvSpPr txBox="1"/>
          <p:nvPr>
            <p:ph type="subTitle" idx="1"/>
          </p:nvPr>
        </p:nvSpPr>
        <p:spPr>
          <a:xfrm>
            <a:off x="720000" y="1490700"/>
            <a:ext cx="7766700" cy="31128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1600"/>
              </a:spcBef>
              <a:spcAft>
                <a:spcPts val="0"/>
              </a:spcAft>
              <a:buSzPts val="1300"/>
              <a:buNone/>
              <a:defRPr sz="1300"/>
            </a:lvl2pPr>
            <a:lvl3pPr lvl="2">
              <a:spcBef>
                <a:spcPts val="1600"/>
              </a:spcBef>
              <a:spcAft>
                <a:spcPts val="0"/>
              </a:spcAft>
              <a:buSzPts val="1300"/>
              <a:buNone/>
              <a:defRPr sz="1300"/>
            </a:lvl3pPr>
            <a:lvl4pPr lvl="3">
              <a:spcBef>
                <a:spcPts val="1600"/>
              </a:spcBef>
              <a:spcAft>
                <a:spcPts val="0"/>
              </a:spcAft>
              <a:buSzPts val="1300"/>
              <a:buNone/>
              <a:defRPr sz="1300"/>
            </a:lvl4pPr>
            <a:lvl5pPr lvl="4">
              <a:spcBef>
                <a:spcPts val="1600"/>
              </a:spcBef>
              <a:spcAft>
                <a:spcPts val="0"/>
              </a:spcAft>
              <a:buSzPts val="1300"/>
              <a:buNone/>
              <a:defRPr sz="1300"/>
            </a:lvl5pPr>
            <a:lvl6pPr lvl="5">
              <a:spcBef>
                <a:spcPts val="1600"/>
              </a:spcBef>
              <a:spcAft>
                <a:spcPts val="0"/>
              </a:spcAft>
              <a:buSzPts val="1300"/>
              <a:buNone/>
              <a:defRPr sz="1300"/>
            </a:lvl6pPr>
            <a:lvl7pPr lvl="6">
              <a:spcBef>
                <a:spcPts val="1600"/>
              </a:spcBef>
              <a:spcAft>
                <a:spcPts val="0"/>
              </a:spcAft>
              <a:buSzPts val="1300"/>
              <a:buNone/>
              <a:defRPr sz="1300"/>
            </a:lvl7pPr>
            <a:lvl8pPr lvl="7">
              <a:spcBef>
                <a:spcPts val="1600"/>
              </a:spcBef>
              <a:spcAft>
                <a:spcPts val="0"/>
              </a:spcAft>
              <a:buSzPts val="1300"/>
              <a:buNone/>
              <a:defRPr sz="1300"/>
            </a:lvl8pPr>
            <a:lvl9pPr lvl="8">
              <a:spcBef>
                <a:spcPts val="1600"/>
              </a:spcBef>
              <a:spcAft>
                <a:spcPts val="1600"/>
              </a:spcAft>
              <a:buSzPts val="1300"/>
              <a:buNone/>
              <a:defRPr sz="1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
  <p:cSld name="CUSTOM_5">
    <p:spTree>
      <p:nvGrpSpPr>
        <p:cNvPr id="115" name="Shape 115"/>
        <p:cNvGrpSpPr/>
        <p:nvPr/>
      </p:nvGrpSpPr>
      <p:grpSpPr>
        <a:xfrm>
          <a:off x="0" y="0"/>
          <a:ext cx="0" cy="0"/>
          <a:chOff x="0" y="0"/>
          <a:chExt cx="0" cy="0"/>
        </a:xfrm>
      </p:grpSpPr>
      <p:sp>
        <p:nvSpPr>
          <p:cNvPr id="116" name="Google Shape;116;p20"/>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0"/>
          <p:cNvSpPr txBox="1"/>
          <p:nvPr>
            <p:ph type="subTitle" idx="1"/>
          </p:nvPr>
        </p:nvSpPr>
        <p:spPr>
          <a:xfrm>
            <a:off x="732869" y="2060966"/>
            <a:ext cx="2318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000" b="1">
                <a:latin typeface="Oswald"/>
                <a:ea typeface="Oswald"/>
                <a:cs typeface="Oswald"/>
                <a:sym typeface="Oswald"/>
              </a:defRPr>
            </a:lvl1pPr>
            <a:lvl2pPr lvl="1" algn="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18" name="Google Shape;118;p20"/>
          <p:cNvSpPr txBox="1"/>
          <p:nvPr>
            <p:ph type="subTitle" idx="2"/>
          </p:nvPr>
        </p:nvSpPr>
        <p:spPr>
          <a:xfrm>
            <a:off x="732875" y="3368456"/>
            <a:ext cx="2318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000" b="1">
                <a:latin typeface="Oswald"/>
                <a:ea typeface="Oswald"/>
                <a:cs typeface="Oswald"/>
                <a:sym typeface="Oswald"/>
              </a:defRPr>
            </a:lvl1pPr>
            <a:lvl2pPr lvl="1" algn="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19" name="Google Shape;119;p20"/>
          <p:cNvSpPr txBox="1"/>
          <p:nvPr>
            <p:ph type="subTitle" idx="3"/>
          </p:nvPr>
        </p:nvSpPr>
        <p:spPr>
          <a:xfrm>
            <a:off x="947969" y="2395634"/>
            <a:ext cx="2103000" cy="52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
        <p:nvSpPr>
          <p:cNvPr id="120" name="Google Shape;120;p20"/>
          <p:cNvSpPr txBox="1"/>
          <p:nvPr>
            <p:ph type="subTitle" idx="4"/>
          </p:nvPr>
        </p:nvSpPr>
        <p:spPr>
          <a:xfrm>
            <a:off x="732875" y="3703136"/>
            <a:ext cx="2318100" cy="6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
        <p:nvSpPr>
          <p:cNvPr id="121" name="Google Shape;121;p20"/>
          <p:cNvSpPr txBox="1"/>
          <p:nvPr>
            <p:ph type="subTitle" idx="5"/>
          </p:nvPr>
        </p:nvSpPr>
        <p:spPr>
          <a:xfrm>
            <a:off x="6095400" y="2059997"/>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22" name="Google Shape;122;p20"/>
          <p:cNvSpPr txBox="1"/>
          <p:nvPr>
            <p:ph type="subTitle" idx="6"/>
          </p:nvPr>
        </p:nvSpPr>
        <p:spPr>
          <a:xfrm>
            <a:off x="6095400" y="3368013"/>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23" name="Google Shape;123;p20"/>
          <p:cNvSpPr txBox="1"/>
          <p:nvPr>
            <p:ph type="subTitle" idx="7"/>
          </p:nvPr>
        </p:nvSpPr>
        <p:spPr>
          <a:xfrm>
            <a:off x="6095400" y="2394663"/>
            <a:ext cx="2103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4" name="Google Shape;124;p20"/>
          <p:cNvSpPr txBox="1"/>
          <p:nvPr>
            <p:ph type="subTitle" idx="8"/>
          </p:nvPr>
        </p:nvSpPr>
        <p:spPr>
          <a:xfrm>
            <a:off x="6095400" y="3702690"/>
            <a:ext cx="2103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1" name="Shape 11"/>
        <p:cNvGrpSpPr/>
        <p:nvPr/>
      </p:nvGrpSpPr>
      <p:grpSpPr>
        <a:xfrm>
          <a:off x="0" y="0"/>
          <a:ext cx="0" cy="0"/>
          <a:chOff x="0" y="0"/>
          <a:chExt cx="0" cy="0"/>
        </a:xfrm>
      </p:grpSpPr>
      <p:sp>
        <p:nvSpPr>
          <p:cNvPr id="12" name="Google Shape;12;p3"/>
          <p:cNvSpPr/>
          <p:nvPr/>
        </p:nvSpPr>
        <p:spPr>
          <a:xfrm>
            <a:off x="540000" y="540000"/>
            <a:ext cx="8064300" cy="4063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3"/>
          <p:cNvSpPr/>
          <p:nvPr/>
        </p:nvSpPr>
        <p:spPr>
          <a:xfrm>
            <a:off x="666750" y="673050"/>
            <a:ext cx="7810500" cy="379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
          <p:cNvSpPr txBox="1"/>
          <p:nvPr>
            <p:ph type="title"/>
          </p:nvPr>
        </p:nvSpPr>
        <p:spPr>
          <a:xfrm>
            <a:off x="1771688" y="2429913"/>
            <a:ext cx="5667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title" idx="2" hasCustomPrompt="1"/>
          </p:nvPr>
        </p:nvSpPr>
        <p:spPr>
          <a:xfrm>
            <a:off x="1705025" y="1362075"/>
            <a:ext cx="2238300" cy="1776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p:nvPr>
            <p:ph type="subTitle" idx="1"/>
          </p:nvPr>
        </p:nvSpPr>
        <p:spPr>
          <a:xfrm>
            <a:off x="1771688" y="3157413"/>
            <a:ext cx="5667300" cy="4287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6">
    <p:spTree>
      <p:nvGrpSpPr>
        <p:cNvPr id="125" name="Shape 125"/>
        <p:cNvGrpSpPr/>
        <p:nvPr/>
      </p:nvGrpSpPr>
      <p:grpSpPr>
        <a:xfrm>
          <a:off x="0" y="0"/>
          <a:ext cx="0" cy="0"/>
          <a:chOff x="0" y="0"/>
          <a:chExt cx="0" cy="0"/>
        </a:xfrm>
      </p:grpSpPr>
      <p:sp>
        <p:nvSpPr>
          <p:cNvPr id="126" name="Google Shape;126;p21"/>
          <p:cNvSpPr/>
          <p:nvPr/>
        </p:nvSpPr>
        <p:spPr>
          <a:xfrm>
            <a:off x="533400" y="523875"/>
            <a:ext cx="8067600" cy="407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1"/>
          <p:cNvSpPr txBox="1"/>
          <p:nvPr>
            <p:ph type="title"/>
          </p:nvPr>
        </p:nvSpPr>
        <p:spPr>
          <a:xfrm>
            <a:off x="720000" y="540000"/>
            <a:ext cx="3228900" cy="841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21"/>
          <p:cNvSpPr txBox="1"/>
          <p:nvPr>
            <p:ph type="subTitle" idx="1"/>
          </p:nvPr>
        </p:nvSpPr>
        <p:spPr>
          <a:xfrm>
            <a:off x="1643925" y="2169534"/>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29" name="Google Shape;129;p21"/>
          <p:cNvSpPr txBox="1"/>
          <p:nvPr>
            <p:ph type="subTitle" idx="2"/>
          </p:nvPr>
        </p:nvSpPr>
        <p:spPr>
          <a:xfrm>
            <a:off x="1643925" y="3277525"/>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30" name="Google Shape;130;p21"/>
          <p:cNvSpPr txBox="1"/>
          <p:nvPr>
            <p:ph type="subTitle" idx="3"/>
          </p:nvPr>
        </p:nvSpPr>
        <p:spPr>
          <a:xfrm>
            <a:off x="1643925" y="2504200"/>
            <a:ext cx="2547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1" name="Google Shape;131;p21"/>
          <p:cNvSpPr txBox="1"/>
          <p:nvPr>
            <p:ph type="subTitle" idx="4"/>
          </p:nvPr>
        </p:nvSpPr>
        <p:spPr>
          <a:xfrm>
            <a:off x="1643925" y="3612200"/>
            <a:ext cx="25470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2" name="Google Shape;132;p21"/>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ultimedia">
  <p:cSld name="CUSTOM_7">
    <p:spTree>
      <p:nvGrpSpPr>
        <p:cNvPr id="133" name="Shape 133"/>
        <p:cNvGrpSpPr/>
        <p:nvPr/>
      </p:nvGrpSpPr>
      <p:grpSpPr>
        <a:xfrm>
          <a:off x="0" y="0"/>
          <a:ext cx="0" cy="0"/>
          <a:chOff x="0" y="0"/>
          <a:chExt cx="0" cy="0"/>
        </a:xfrm>
      </p:grpSpPr>
      <p:sp>
        <p:nvSpPr>
          <p:cNvPr id="134" name="Google Shape;134;p22"/>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2"/>
          <p:cNvSpPr/>
          <p:nvPr/>
        </p:nvSpPr>
        <p:spPr>
          <a:xfrm flipH="1">
            <a:off x="860400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2"/>
          <p:cNvSpPr txBox="1"/>
          <p:nvPr>
            <p:ph type="subTitle" idx="1"/>
          </p:nvPr>
        </p:nvSpPr>
        <p:spPr>
          <a:xfrm>
            <a:off x="720000" y="1781175"/>
            <a:ext cx="3375900" cy="14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7" name="Google Shape;137;p2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2"/>
          <p:cNvSpPr/>
          <p:nvPr/>
        </p:nvSpPr>
        <p:spPr>
          <a:xfrm>
            <a:off x="539850" y="1529375"/>
            <a:ext cx="3798600" cy="307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s and Graph">
  <p:cSld name="CUSTOM_8">
    <p:spTree>
      <p:nvGrpSpPr>
        <p:cNvPr id="139" name="Shape 139"/>
        <p:cNvGrpSpPr/>
        <p:nvPr/>
      </p:nvGrpSpPr>
      <p:grpSpPr>
        <a:xfrm>
          <a:off x="0" y="0"/>
          <a:ext cx="0" cy="0"/>
          <a:chOff x="0" y="0"/>
          <a:chExt cx="0" cy="0"/>
        </a:xfrm>
      </p:grpSpPr>
      <p:sp>
        <p:nvSpPr>
          <p:cNvPr id="140" name="Google Shape;140;p23"/>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3"/>
          <p:cNvSpPr txBox="1"/>
          <p:nvPr>
            <p:ph type="title" idx="2" hasCustomPrompt="1"/>
          </p:nvPr>
        </p:nvSpPr>
        <p:spPr>
          <a:xfrm>
            <a:off x="1485300" y="1521219"/>
            <a:ext cx="2466900" cy="66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2" name="Google Shape;142;p23"/>
          <p:cNvSpPr txBox="1"/>
          <p:nvPr>
            <p:ph type="subTitle" idx="1"/>
          </p:nvPr>
        </p:nvSpPr>
        <p:spPr>
          <a:xfrm>
            <a:off x="1195200" y="1949075"/>
            <a:ext cx="3047100" cy="45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43" name="Google Shape;143;p23"/>
          <p:cNvSpPr txBox="1"/>
          <p:nvPr>
            <p:ph type="title" idx="3" hasCustomPrompt="1"/>
          </p:nvPr>
        </p:nvSpPr>
        <p:spPr>
          <a:xfrm>
            <a:off x="1415400" y="2607819"/>
            <a:ext cx="2466900" cy="66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23"/>
          <p:cNvSpPr txBox="1"/>
          <p:nvPr>
            <p:ph type="subTitle" idx="4"/>
          </p:nvPr>
        </p:nvSpPr>
        <p:spPr>
          <a:xfrm>
            <a:off x="1125300" y="3037956"/>
            <a:ext cx="3047100" cy="45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 name="Google Shape;145;p23"/>
          <p:cNvSpPr txBox="1"/>
          <p:nvPr>
            <p:ph type="title" idx="5" hasCustomPrompt="1"/>
          </p:nvPr>
        </p:nvSpPr>
        <p:spPr>
          <a:xfrm>
            <a:off x="1415400" y="3769106"/>
            <a:ext cx="2466900" cy="63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6" name="Google Shape;146;p23"/>
          <p:cNvSpPr txBox="1"/>
          <p:nvPr>
            <p:ph type="subTitle" idx="6"/>
          </p:nvPr>
        </p:nvSpPr>
        <p:spPr>
          <a:xfrm>
            <a:off x="1125300" y="4173631"/>
            <a:ext cx="30471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23"/>
          <p:cNvSpPr txBox="1"/>
          <p:nvPr>
            <p:ph type="subTitle" idx="7"/>
          </p:nvPr>
        </p:nvSpPr>
        <p:spPr>
          <a:xfrm>
            <a:off x="4572000" y="1114350"/>
            <a:ext cx="3828000" cy="4545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2000" b="1">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9">
    <p:spTree>
      <p:nvGrpSpPr>
        <p:cNvPr id="148" name="Shape 148"/>
        <p:cNvGrpSpPr/>
        <p:nvPr/>
      </p:nvGrpSpPr>
      <p:grpSpPr>
        <a:xfrm>
          <a:off x="0" y="0"/>
          <a:ext cx="0" cy="0"/>
          <a:chOff x="0" y="0"/>
          <a:chExt cx="0" cy="0"/>
        </a:xfrm>
      </p:grpSpPr>
      <p:sp>
        <p:nvSpPr>
          <p:cNvPr id="149" name="Google Shape;149;p24"/>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24"/>
          <p:cNvSpPr txBox="1"/>
          <p:nvPr>
            <p:ph type="subTitle" idx="1"/>
          </p:nvPr>
        </p:nvSpPr>
        <p:spPr>
          <a:xfrm>
            <a:off x="1089125"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1" name="Google Shape;151;p24"/>
          <p:cNvSpPr txBox="1"/>
          <p:nvPr>
            <p:ph type="subTitle" idx="2"/>
          </p:nvPr>
        </p:nvSpPr>
        <p:spPr>
          <a:xfrm>
            <a:off x="3783600"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2" name="Google Shape;152;p24"/>
          <p:cNvSpPr txBox="1"/>
          <p:nvPr>
            <p:ph type="subTitle" idx="3"/>
          </p:nvPr>
        </p:nvSpPr>
        <p:spPr>
          <a:xfrm>
            <a:off x="6483651" y="18358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3" name="Google Shape;153;p24"/>
          <p:cNvSpPr txBox="1"/>
          <p:nvPr>
            <p:ph type="subTitle" idx="4"/>
          </p:nvPr>
        </p:nvSpPr>
        <p:spPr>
          <a:xfrm>
            <a:off x="840725"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4" name="Google Shape;154;p24"/>
          <p:cNvSpPr txBox="1"/>
          <p:nvPr>
            <p:ph type="subTitle" idx="5"/>
          </p:nvPr>
        </p:nvSpPr>
        <p:spPr>
          <a:xfrm>
            <a:off x="353220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5" name="Google Shape;155;p24"/>
          <p:cNvSpPr txBox="1"/>
          <p:nvPr>
            <p:ph type="subTitle" idx="6"/>
          </p:nvPr>
        </p:nvSpPr>
        <p:spPr>
          <a:xfrm>
            <a:off x="6232250" y="2170500"/>
            <a:ext cx="21030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6" name="Google Shape;156;p24"/>
          <p:cNvSpPr txBox="1"/>
          <p:nvPr>
            <p:ph type="subTitle" idx="7"/>
          </p:nvPr>
        </p:nvSpPr>
        <p:spPr>
          <a:xfrm>
            <a:off x="1092125" y="3436025"/>
            <a:ext cx="16002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7" name="Google Shape;157;p24"/>
          <p:cNvSpPr txBox="1"/>
          <p:nvPr>
            <p:ph type="subTitle" idx="8"/>
          </p:nvPr>
        </p:nvSpPr>
        <p:spPr>
          <a:xfrm>
            <a:off x="3761700"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8" name="Google Shape;158;p24"/>
          <p:cNvSpPr txBox="1"/>
          <p:nvPr>
            <p:ph type="subTitle" idx="9"/>
          </p:nvPr>
        </p:nvSpPr>
        <p:spPr>
          <a:xfrm>
            <a:off x="6461751" y="3436025"/>
            <a:ext cx="16440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59" name="Google Shape;159;p24"/>
          <p:cNvSpPr txBox="1"/>
          <p:nvPr>
            <p:ph type="subTitle" idx="13"/>
          </p:nvPr>
        </p:nvSpPr>
        <p:spPr>
          <a:xfrm>
            <a:off x="840725"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0" name="Google Shape;160;p24"/>
          <p:cNvSpPr txBox="1"/>
          <p:nvPr>
            <p:ph type="subTitle" idx="14"/>
          </p:nvPr>
        </p:nvSpPr>
        <p:spPr>
          <a:xfrm>
            <a:off x="35322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1" name="Google Shape;161;p24"/>
          <p:cNvSpPr txBox="1"/>
          <p:nvPr>
            <p:ph type="subTitle" idx="15"/>
          </p:nvPr>
        </p:nvSpPr>
        <p:spPr>
          <a:xfrm>
            <a:off x="6262700" y="3770700"/>
            <a:ext cx="21030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62" name="Google Shape;162;p24"/>
          <p:cNvSpPr/>
          <p:nvPr/>
        </p:nvSpPr>
        <p:spPr>
          <a:xfrm flipH="1">
            <a:off x="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4">
  <p:cSld name="CUSTOM_10">
    <p:spTree>
      <p:nvGrpSpPr>
        <p:cNvPr id="163" name="Shape 163"/>
        <p:cNvGrpSpPr/>
        <p:nvPr/>
      </p:nvGrpSpPr>
      <p:grpSpPr>
        <a:xfrm>
          <a:off x="0" y="0"/>
          <a:ext cx="0" cy="0"/>
          <a:chOff x="0" y="0"/>
          <a:chExt cx="0" cy="0"/>
        </a:xfrm>
      </p:grpSpPr>
      <p:sp>
        <p:nvSpPr>
          <p:cNvPr id="164" name="Google Shape;164;p25"/>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5"/>
          <p:cNvSpPr txBox="1"/>
          <p:nvPr>
            <p:ph type="subTitle" idx="1"/>
          </p:nvPr>
        </p:nvSpPr>
        <p:spPr>
          <a:xfrm>
            <a:off x="1834425" y="1669997"/>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66" name="Google Shape;166;p25"/>
          <p:cNvSpPr txBox="1"/>
          <p:nvPr>
            <p:ph type="subTitle" idx="2"/>
          </p:nvPr>
        </p:nvSpPr>
        <p:spPr>
          <a:xfrm>
            <a:off x="5873025" y="3322575"/>
            <a:ext cx="2318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67" name="Google Shape;167;p25"/>
          <p:cNvSpPr txBox="1"/>
          <p:nvPr>
            <p:ph type="subTitle" idx="3"/>
          </p:nvPr>
        </p:nvSpPr>
        <p:spPr>
          <a:xfrm>
            <a:off x="1834425" y="1999913"/>
            <a:ext cx="20709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8" name="Google Shape;168;p25"/>
          <p:cNvSpPr txBox="1"/>
          <p:nvPr>
            <p:ph type="subTitle" idx="4"/>
          </p:nvPr>
        </p:nvSpPr>
        <p:spPr>
          <a:xfrm>
            <a:off x="5873025" y="3647738"/>
            <a:ext cx="2318100" cy="60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 name="Google Shape;169;p25"/>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5"/>
          <p:cNvSpPr/>
          <p:nvPr/>
        </p:nvSpPr>
        <p:spPr>
          <a:xfrm flipH="1">
            <a:off x="8610600" y="4603275"/>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71" name="Shape 171"/>
        <p:cNvGrpSpPr/>
        <p:nvPr/>
      </p:nvGrpSpPr>
      <p:grpSpPr>
        <a:xfrm>
          <a:off x="0" y="0"/>
          <a:ext cx="0" cy="0"/>
          <a:chOff x="0" y="0"/>
          <a:chExt cx="0" cy="0"/>
        </a:xfrm>
      </p:grpSpPr>
      <p:sp>
        <p:nvSpPr>
          <p:cNvPr id="172" name="Google Shape;172;p26"/>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6"/>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6"/>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75" name="Shape 175"/>
        <p:cNvGrpSpPr/>
        <p:nvPr/>
      </p:nvGrpSpPr>
      <p:grpSpPr>
        <a:xfrm>
          <a:off x="0" y="0"/>
          <a:ext cx="0" cy="0"/>
          <a:chOff x="0" y="0"/>
          <a:chExt cx="0" cy="0"/>
        </a:xfrm>
      </p:grpSpPr>
      <p:sp>
        <p:nvSpPr>
          <p:cNvPr id="176" name="Google Shape;176;p27"/>
          <p:cNvSpPr txBox="1"/>
          <p:nvPr>
            <p:ph type="title"/>
          </p:nvPr>
        </p:nvSpPr>
        <p:spPr>
          <a:xfrm>
            <a:off x="720000" y="540000"/>
            <a:ext cx="3228900" cy="841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7"/>
          <p:cNvSpPr txBox="1"/>
          <p:nvPr>
            <p:ph type="subTitle" idx="1"/>
          </p:nvPr>
        </p:nvSpPr>
        <p:spPr>
          <a:xfrm>
            <a:off x="834300" y="1930372"/>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78" name="Google Shape;178;p27"/>
          <p:cNvSpPr txBox="1"/>
          <p:nvPr>
            <p:ph type="subTitle" idx="2"/>
          </p:nvPr>
        </p:nvSpPr>
        <p:spPr>
          <a:xfrm>
            <a:off x="834300" y="344793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79" name="Google Shape;179;p27"/>
          <p:cNvSpPr txBox="1"/>
          <p:nvPr>
            <p:ph type="subTitle" idx="3"/>
          </p:nvPr>
        </p:nvSpPr>
        <p:spPr>
          <a:xfrm>
            <a:off x="867450" y="2257906"/>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0" name="Google Shape;180;p27"/>
          <p:cNvSpPr txBox="1"/>
          <p:nvPr>
            <p:ph type="subTitle" idx="4"/>
          </p:nvPr>
        </p:nvSpPr>
        <p:spPr>
          <a:xfrm>
            <a:off x="867450" y="3777863"/>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1" name="Google Shape;181;p27"/>
          <p:cNvSpPr txBox="1"/>
          <p:nvPr>
            <p:ph type="subTitle" idx="5"/>
          </p:nvPr>
        </p:nvSpPr>
        <p:spPr>
          <a:xfrm>
            <a:off x="3422474" y="1930372"/>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82" name="Google Shape;182;p27"/>
          <p:cNvSpPr txBox="1"/>
          <p:nvPr>
            <p:ph type="subTitle" idx="6"/>
          </p:nvPr>
        </p:nvSpPr>
        <p:spPr>
          <a:xfrm>
            <a:off x="3422474" y="3447938"/>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rtl="0">
              <a:lnSpc>
                <a:spcPct val="100000"/>
              </a:lnSpc>
              <a:spcBef>
                <a:spcPts val="1600"/>
              </a:spcBef>
              <a:spcAft>
                <a:spcPts val="0"/>
              </a:spcAft>
              <a:buSzPts val="2000"/>
              <a:buFont typeface="Oswald"/>
              <a:buNone/>
              <a:defRPr sz="2000" b="1">
                <a:latin typeface="Oswald"/>
                <a:ea typeface="Oswald"/>
                <a:cs typeface="Oswald"/>
                <a:sym typeface="Oswald"/>
              </a:defRPr>
            </a:lvl2pPr>
            <a:lvl3pPr lvl="2" rtl="0">
              <a:lnSpc>
                <a:spcPct val="100000"/>
              </a:lnSpc>
              <a:spcBef>
                <a:spcPts val="1600"/>
              </a:spcBef>
              <a:spcAft>
                <a:spcPts val="0"/>
              </a:spcAft>
              <a:buSzPts val="2000"/>
              <a:buFont typeface="Oswald"/>
              <a:buNone/>
              <a:defRPr sz="2000" b="1">
                <a:latin typeface="Oswald"/>
                <a:ea typeface="Oswald"/>
                <a:cs typeface="Oswald"/>
                <a:sym typeface="Oswald"/>
              </a:defRPr>
            </a:lvl3pPr>
            <a:lvl4pPr lvl="3" rtl="0">
              <a:lnSpc>
                <a:spcPct val="100000"/>
              </a:lnSpc>
              <a:spcBef>
                <a:spcPts val="1600"/>
              </a:spcBef>
              <a:spcAft>
                <a:spcPts val="0"/>
              </a:spcAft>
              <a:buSzPts val="2000"/>
              <a:buFont typeface="Oswald"/>
              <a:buNone/>
              <a:defRPr sz="2000" b="1">
                <a:latin typeface="Oswald"/>
                <a:ea typeface="Oswald"/>
                <a:cs typeface="Oswald"/>
                <a:sym typeface="Oswald"/>
              </a:defRPr>
            </a:lvl4pPr>
            <a:lvl5pPr lvl="4" rtl="0">
              <a:lnSpc>
                <a:spcPct val="100000"/>
              </a:lnSpc>
              <a:spcBef>
                <a:spcPts val="1600"/>
              </a:spcBef>
              <a:spcAft>
                <a:spcPts val="0"/>
              </a:spcAft>
              <a:buSzPts val="2000"/>
              <a:buFont typeface="Oswald"/>
              <a:buNone/>
              <a:defRPr sz="2000" b="1">
                <a:latin typeface="Oswald"/>
                <a:ea typeface="Oswald"/>
                <a:cs typeface="Oswald"/>
                <a:sym typeface="Oswald"/>
              </a:defRPr>
            </a:lvl5pPr>
            <a:lvl6pPr lvl="5" rtl="0">
              <a:lnSpc>
                <a:spcPct val="100000"/>
              </a:lnSpc>
              <a:spcBef>
                <a:spcPts val="1600"/>
              </a:spcBef>
              <a:spcAft>
                <a:spcPts val="0"/>
              </a:spcAft>
              <a:buSzPts val="2000"/>
              <a:buFont typeface="Oswald"/>
              <a:buNone/>
              <a:defRPr sz="2000" b="1">
                <a:latin typeface="Oswald"/>
                <a:ea typeface="Oswald"/>
                <a:cs typeface="Oswald"/>
                <a:sym typeface="Oswald"/>
              </a:defRPr>
            </a:lvl6pPr>
            <a:lvl7pPr lvl="6" rtl="0">
              <a:lnSpc>
                <a:spcPct val="100000"/>
              </a:lnSpc>
              <a:spcBef>
                <a:spcPts val="1600"/>
              </a:spcBef>
              <a:spcAft>
                <a:spcPts val="0"/>
              </a:spcAft>
              <a:buSzPts val="2000"/>
              <a:buFont typeface="Oswald"/>
              <a:buNone/>
              <a:defRPr sz="2000" b="1">
                <a:latin typeface="Oswald"/>
                <a:ea typeface="Oswald"/>
                <a:cs typeface="Oswald"/>
                <a:sym typeface="Oswald"/>
              </a:defRPr>
            </a:lvl7pPr>
            <a:lvl8pPr lvl="7" rtl="0">
              <a:lnSpc>
                <a:spcPct val="100000"/>
              </a:lnSpc>
              <a:spcBef>
                <a:spcPts val="1600"/>
              </a:spcBef>
              <a:spcAft>
                <a:spcPts val="0"/>
              </a:spcAft>
              <a:buSzPts val="2000"/>
              <a:buFont typeface="Oswald"/>
              <a:buNone/>
              <a:defRPr sz="2000" b="1">
                <a:latin typeface="Oswald"/>
                <a:ea typeface="Oswald"/>
                <a:cs typeface="Oswald"/>
                <a:sym typeface="Oswald"/>
              </a:defRPr>
            </a:lvl8pPr>
            <a:lvl9pPr lvl="8"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83" name="Google Shape;183;p27"/>
          <p:cNvSpPr txBox="1"/>
          <p:nvPr>
            <p:ph type="subTitle" idx="7"/>
          </p:nvPr>
        </p:nvSpPr>
        <p:spPr>
          <a:xfrm>
            <a:off x="3455624" y="2257906"/>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4" name="Google Shape;184;p27"/>
          <p:cNvSpPr txBox="1"/>
          <p:nvPr>
            <p:ph type="subTitle" idx="8"/>
          </p:nvPr>
        </p:nvSpPr>
        <p:spPr>
          <a:xfrm>
            <a:off x="3455624" y="3777863"/>
            <a:ext cx="22518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5" name="Google Shape;185;p27"/>
          <p:cNvSpPr/>
          <p:nvPr/>
        </p:nvSpPr>
        <p:spPr>
          <a:xfrm>
            <a:off x="54000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3">
    <p:spTree>
      <p:nvGrpSpPr>
        <p:cNvPr id="186" name="Shape 186"/>
        <p:cNvGrpSpPr/>
        <p:nvPr/>
      </p:nvGrpSpPr>
      <p:grpSpPr>
        <a:xfrm>
          <a:off x="0" y="0"/>
          <a:ext cx="0" cy="0"/>
          <a:chOff x="0" y="0"/>
          <a:chExt cx="0" cy="0"/>
        </a:xfrm>
      </p:grpSpPr>
      <p:sp>
        <p:nvSpPr>
          <p:cNvPr id="187" name="Google Shape;187;p28"/>
          <p:cNvSpPr/>
          <p:nvPr/>
        </p:nvSpPr>
        <p:spPr>
          <a:xfrm>
            <a:off x="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8"/>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89" name="Shape 189"/>
        <p:cNvGrpSpPr/>
        <p:nvPr/>
      </p:nvGrpSpPr>
      <p:grpSpPr>
        <a:xfrm>
          <a:off x="0" y="0"/>
          <a:ext cx="0" cy="0"/>
          <a:chOff x="0" y="0"/>
          <a:chExt cx="0" cy="0"/>
        </a:xfrm>
      </p:grpSpPr>
      <p:sp>
        <p:nvSpPr>
          <p:cNvPr id="190" name="Google Shape;190;p29"/>
          <p:cNvSpPr/>
          <p:nvPr/>
        </p:nvSpPr>
        <p:spPr>
          <a:xfrm>
            <a:off x="723900"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9"/>
          <p:cNvSpPr/>
          <p:nvPr/>
        </p:nvSpPr>
        <p:spPr>
          <a:xfrm>
            <a:off x="3287936"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9"/>
          <p:cNvSpPr/>
          <p:nvPr/>
        </p:nvSpPr>
        <p:spPr>
          <a:xfrm>
            <a:off x="5855975" y="1466850"/>
            <a:ext cx="2568000" cy="179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9"/>
          <p:cNvSpPr txBox="1"/>
          <p:nvPr>
            <p:ph type="title"/>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 name="Google Shape;194;p29"/>
          <p:cNvSpPr txBox="1"/>
          <p:nvPr>
            <p:ph type="subTitle" idx="1"/>
          </p:nvPr>
        </p:nvSpPr>
        <p:spPr>
          <a:xfrm>
            <a:off x="3414888"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95" name="Google Shape;195;p29"/>
          <p:cNvSpPr txBox="1"/>
          <p:nvPr>
            <p:ph type="subTitle" idx="2"/>
          </p:nvPr>
        </p:nvSpPr>
        <p:spPr>
          <a:xfrm>
            <a:off x="5980925"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96" name="Google Shape;196;p29"/>
          <p:cNvSpPr txBox="1"/>
          <p:nvPr>
            <p:ph type="subTitle" idx="3"/>
          </p:nvPr>
        </p:nvSpPr>
        <p:spPr>
          <a:xfrm>
            <a:off x="3414888"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7" name="Google Shape;197;p29"/>
          <p:cNvSpPr txBox="1"/>
          <p:nvPr>
            <p:ph type="subTitle" idx="4"/>
          </p:nvPr>
        </p:nvSpPr>
        <p:spPr>
          <a:xfrm>
            <a:off x="5980925"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8" name="Google Shape;198;p29"/>
          <p:cNvSpPr txBox="1"/>
          <p:nvPr>
            <p:ph type="subTitle" idx="5"/>
          </p:nvPr>
        </p:nvSpPr>
        <p:spPr>
          <a:xfrm>
            <a:off x="844813" y="1716269"/>
            <a:ext cx="2318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000" b="1">
                <a:latin typeface="Oswald"/>
                <a:ea typeface="Oswald"/>
                <a:cs typeface="Oswald"/>
                <a:sym typeface="Oswald"/>
              </a:defRPr>
            </a:lvl1pPr>
            <a:lvl2pPr lvl="1" algn="ctr" rtl="0">
              <a:lnSpc>
                <a:spcPct val="100000"/>
              </a:lnSpc>
              <a:spcBef>
                <a:spcPts val="1600"/>
              </a:spcBef>
              <a:spcAft>
                <a:spcPts val="0"/>
              </a:spcAft>
              <a:buSzPts val="2000"/>
              <a:buFont typeface="Oswald"/>
              <a:buNone/>
              <a:defRPr sz="2000" b="1">
                <a:latin typeface="Oswald"/>
                <a:ea typeface="Oswald"/>
                <a:cs typeface="Oswald"/>
                <a:sym typeface="Oswald"/>
              </a:defRPr>
            </a:lvl2pPr>
            <a:lvl3pPr lvl="2" algn="ctr" rtl="0">
              <a:lnSpc>
                <a:spcPct val="100000"/>
              </a:lnSpc>
              <a:spcBef>
                <a:spcPts val="1600"/>
              </a:spcBef>
              <a:spcAft>
                <a:spcPts val="0"/>
              </a:spcAft>
              <a:buSzPts val="2000"/>
              <a:buFont typeface="Oswald"/>
              <a:buNone/>
              <a:defRPr sz="2000" b="1">
                <a:latin typeface="Oswald"/>
                <a:ea typeface="Oswald"/>
                <a:cs typeface="Oswald"/>
                <a:sym typeface="Oswald"/>
              </a:defRPr>
            </a:lvl3pPr>
            <a:lvl4pPr lvl="3" algn="ctr" rtl="0">
              <a:lnSpc>
                <a:spcPct val="100000"/>
              </a:lnSpc>
              <a:spcBef>
                <a:spcPts val="1600"/>
              </a:spcBef>
              <a:spcAft>
                <a:spcPts val="0"/>
              </a:spcAft>
              <a:buSzPts val="2000"/>
              <a:buFont typeface="Oswald"/>
              <a:buNone/>
              <a:defRPr sz="2000" b="1">
                <a:latin typeface="Oswald"/>
                <a:ea typeface="Oswald"/>
                <a:cs typeface="Oswald"/>
                <a:sym typeface="Oswald"/>
              </a:defRPr>
            </a:lvl4pPr>
            <a:lvl5pPr lvl="4" algn="ctr" rtl="0">
              <a:lnSpc>
                <a:spcPct val="100000"/>
              </a:lnSpc>
              <a:spcBef>
                <a:spcPts val="1600"/>
              </a:spcBef>
              <a:spcAft>
                <a:spcPts val="0"/>
              </a:spcAft>
              <a:buSzPts val="2000"/>
              <a:buFont typeface="Oswald"/>
              <a:buNone/>
              <a:defRPr sz="2000" b="1">
                <a:latin typeface="Oswald"/>
                <a:ea typeface="Oswald"/>
                <a:cs typeface="Oswald"/>
                <a:sym typeface="Oswald"/>
              </a:defRPr>
            </a:lvl5pPr>
            <a:lvl6pPr lvl="5" algn="ctr" rtl="0">
              <a:lnSpc>
                <a:spcPct val="100000"/>
              </a:lnSpc>
              <a:spcBef>
                <a:spcPts val="1600"/>
              </a:spcBef>
              <a:spcAft>
                <a:spcPts val="0"/>
              </a:spcAft>
              <a:buSzPts val="2000"/>
              <a:buFont typeface="Oswald"/>
              <a:buNone/>
              <a:defRPr sz="2000" b="1">
                <a:latin typeface="Oswald"/>
                <a:ea typeface="Oswald"/>
                <a:cs typeface="Oswald"/>
                <a:sym typeface="Oswald"/>
              </a:defRPr>
            </a:lvl6pPr>
            <a:lvl7pPr lvl="6" algn="ctr" rtl="0">
              <a:lnSpc>
                <a:spcPct val="100000"/>
              </a:lnSpc>
              <a:spcBef>
                <a:spcPts val="1600"/>
              </a:spcBef>
              <a:spcAft>
                <a:spcPts val="0"/>
              </a:spcAft>
              <a:buSzPts val="2000"/>
              <a:buFont typeface="Oswald"/>
              <a:buNone/>
              <a:defRPr sz="2000" b="1">
                <a:latin typeface="Oswald"/>
                <a:ea typeface="Oswald"/>
                <a:cs typeface="Oswald"/>
                <a:sym typeface="Oswald"/>
              </a:defRPr>
            </a:lvl7pPr>
            <a:lvl8pPr lvl="7" algn="ctr" rtl="0">
              <a:lnSpc>
                <a:spcPct val="100000"/>
              </a:lnSpc>
              <a:spcBef>
                <a:spcPts val="1600"/>
              </a:spcBef>
              <a:spcAft>
                <a:spcPts val="0"/>
              </a:spcAft>
              <a:buSzPts val="2000"/>
              <a:buFont typeface="Oswald"/>
              <a:buNone/>
              <a:defRPr sz="2000" b="1">
                <a:latin typeface="Oswald"/>
                <a:ea typeface="Oswald"/>
                <a:cs typeface="Oswald"/>
                <a:sym typeface="Oswald"/>
              </a:defRPr>
            </a:lvl8pPr>
            <a:lvl9pPr lvl="8" algn="ctr" rtl="0">
              <a:lnSpc>
                <a:spcPct val="100000"/>
              </a:lnSpc>
              <a:spcBef>
                <a:spcPts val="1600"/>
              </a:spcBef>
              <a:spcAft>
                <a:spcPts val="1600"/>
              </a:spcAft>
              <a:buSzPts val="2000"/>
              <a:buFont typeface="Oswald"/>
              <a:buNone/>
              <a:defRPr sz="2000" b="1">
                <a:latin typeface="Oswald"/>
                <a:ea typeface="Oswald"/>
                <a:cs typeface="Oswald"/>
                <a:sym typeface="Oswald"/>
              </a:defRPr>
            </a:lvl9pPr>
          </a:lstStyle>
          <a:p/>
        </p:txBody>
      </p:sp>
      <p:sp>
        <p:nvSpPr>
          <p:cNvPr id="199" name="Google Shape;199;p29"/>
          <p:cNvSpPr txBox="1"/>
          <p:nvPr>
            <p:ph type="subTitle" idx="6"/>
          </p:nvPr>
        </p:nvSpPr>
        <p:spPr>
          <a:xfrm>
            <a:off x="844813" y="2050950"/>
            <a:ext cx="2318100" cy="6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15">
    <p:spTree>
      <p:nvGrpSpPr>
        <p:cNvPr id="200" name="Shape 200"/>
        <p:cNvGrpSpPr/>
        <p:nvPr/>
      </p:nvGrpSpPr>
      <p:grpSpPr>
        <a:xfrm>
          <a:off x="0" y="0"/>
          <a:ext cx="0" cy="0"/>
          <a:chOff x="0" y="0"/>
          <a:chExt cx="0" cy="0"/>
        </a:xfrm>
      </p:grpSpPr>
      <p:sp>
        <p:nvSpPr>
          <p:cNvPr id="201" name="Google Shape;201;p30"/>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30"/>
          <p:cNvSpPr/>
          <p:nvPr/>
        </p:nvSpPr>
        <p:spPr>
          <a:xfrm flipH="1">
            <a:off x="860400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30"/>
          <p:cNvSpPr txBox="1"/>
          <p:nvPr>
            <p:ph type="title"/>
          </p:nvPr>
        </p:nvSpPr>
        <p:spPr>
          <a:xfrm>
            <a:off x="720000" y="540000"/>
            <a:ext cx="61572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p:nvPr/>
        </p:nvSpPr>
        <p:spPr>
          <a:xfrm>
            <a:off x="540000" y="540000"/>
            <a:ext cx="860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4"/>
          <p:cNvSpPr txBox="1"/>
          <p:nvPr>
            <p:ph type="title"/>
          </p:nvPr>
        </p:nvSpPr>
        <p:spPr>
          <a:xfrm>
            <a:off x="720000" y="1680487"/>
            <a:ext cx="3294900" cy="593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solidFill>
                  <a:srgbClr val="51413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type="body" idx="1"/>
          </p:nvPr>
        </p:nvSpPr>
        <p:spPr>
          <a:xfrm>
            <a:off x="720000" y="2353325"/>
            <a:ext cx="3090000" cy="11097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600">
                <a:latin typeface="Inconsolata" panose="00000509000000000000"/>
                <a:ea typeface="Inconsolata" panose="00000509000000000000"/>
                <a:cs typeface="Inconsolata" panose="00000509000000000000"/>
                <a:sym typeface="Inconsolata" panose="0000050900000000000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1" name="Google Shape;21;p4"/>
          <p:cNvSpPr/>
          <p:nvPr/>
        </p:nvSpPr>
        <p:spPr>
          <a:xfrm>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204" name="Shape 204"/>
        <p:cNvGrpSpPr/>
        <p:nvPr/>
      </p:nvGrpSpPr>
      <p:grpSpPr>
        <a:xfrm>
          <a:off x="0" y="0"/>
          <a:ext cx="0" cy="0"/>
          <a:chOff x="0" y="0"/>
          <a:chExt cx="0" cy="0"/>
        </a:xfrm>
      </p:grpSpPr>
      <p:sp>
        <p:nvSpPr>
          <p:cNvPr id="205" name="Google Shape;205;p31"/>
          <p:cNvSpPr txBox="1"/>
          <p:nvPr>
            <p:ph type="ctrTitle"/>
          </p:nvPr>
        </p:nvSpPr>
        <p:spPr>
          <a:xfrm>
            <a:off x="5295225" y="905050"/>
            <a:ext cx="2913300" cy="731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200"/>
              <a:buNone/>
              <a:defRPr sz="4500">
                <a:solidFill>
                  <a:schemeClr val="dk2"/>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06" name="Google Shape;206;p31"/>
          <p:cNvSpPr txBox="1"/>
          <p:nvPr>
            <p:ph type="subTitle" idx="1"/>
          </p:nvPr>
        </p:nvSpPr>
        <p:spPr>
          <a:xfrm>
            <a:off x="3895725" y="1636150"/>
            <a:ext cx="4312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atin typeface="Inconsolata" panose="00000509000000000000"/>
                <a:ea typeface="Inconsolata" panose="00000509000000000000"/>
                <a:cs typeface="Inconsolata" panose="00000509000000000000"/>
                <a:sym typeface="Inconsolata" panose="00000509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07" name="Google Shape;207;p31"/>
          <p:cNvSpPr txBox="1"/>
          <p:nvPr/>
        </p:nvSpPr>
        <p:spPr>
          <a:xfrm>
            <a:off x="3415725" y="3383025"/>
            <a:ext cx="4792800" cy="60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300"/>
              </a:spcBef>
              <a:spcAft>
                <a:spcPts val="0"/>
              </a:spcAft>
              <a:buNone/>
            </a:pPr>
            <a:r>
              <a:rPr lang="en-GB" sz="1100" b="1">
                <a:solidFill>
                  <a:schemeClr val="dk2"/>
                </a:solidFill>
                <a:latin typeface="Inconsolata" panose="00000509000000000000"/>
                <a:ea typeface="Inconsolata" panose="00000509000000000000"/>
                <a:cs typeface="Inconsolata" panose="00000509000000000000"/>
                <a:sym typeface="Inconsolata" panose="00000509000000000000"/>
              </a:rPr>
              <a:t>CREDITS:</a:t>
            </a:r>
            <a:r>
              <a:rPr lang="en-GB" sz="1100">
                <a:solidFill>
                  <a:schemeClr val="dk2"/>
                </a:solidFill>
                <a:latin typeface="Inconsolata" panose="00000509000000000000"/>
                <a:ea typeface="Inconsolata" panose="00000509000000000000"/>
                <a:cs typeface="Inconsolata" panose="00000509000000000000"/>
                <a:sym typeface="Inconsolata" panose="00000509000000000000"/>
              </a:rPr>
              <a:t> This presentation template was created by </a:t>
            </a:r>
            <a:r>
              <a:rPr lang="en-GB" sz="1100" b="1">
                <a:solidFill>
                  <a:schemeClr val="dk2"/>
                </a:solidFill>
                <a:uFill>
                  <a:noFill/>
                </a:uFill>
                <a:latin typeface="Inconsolata" panose="00000509000000000000"/>
                <a:ea typeface="Inconsolata" panose="00000509000000000000"/>
                <a:cs typeface="Inconsolata" panose="00000509000000000000"/>
                <a:sym typeface="Inconsolata" panose="00000509000000000000"/>
                <a:hlinkClick r:id="rId2"/>
              </a:rPr>
              <a:t>Slidesgo</a:t>
            </a:r>
            <a:r>
              <a:rPr lang="en-GB" sz="1100">
                <a:solidFill>
                  <a:schemeClr val="dk2"/>
                </a:solidFill>
                <a:latin typeface="Inconsolata" panose="00000509000000000000"/>
                <a:ea typeface="Inconsolata" panose="00000509000000000000"/>
                <a:cs typeface="Inconsolata" panose="00000509000000000000"/>
                <a:sym typeface="Inconsolata" panose="00000509000000000000"/>
              </a:rPr>
              <a:t>, including icons by </a:t>
            </a:r>
            <a:r>
              <a:rPr lang="en-GB" sz="1100" b="1">
                <a:solidFill>
                  <a:schemeClr val="dk2"/>
                </a:solidFill>
                <a:uFill>
                  <a:noFill/>
                </a:uFill>
                <a:latin typeface="Inconsolata" panose="00000509000000000000"/>
                <a:ea typeface="Inconsolata" panose="00000509000000000000"/>
                <a:cs typeface="Inconsolata" panose="00000509000000000000"/>
                <a:sym typeface="Inconsolata" panose="00000509000000000000"/>
                <a:hlinkClick r:id="rId3"/>
              </a:rPr>
              <a:t>Flaticon</a:t>
            </a:r>
            <a:r>
              <a:rPr lang="en-GB" sz="1100">
                <a:solidFill>
                  <a:schemeClr val="dk2"/>
                </a:solidFill>
                <a:latin typeface="Inconsolata" panose="00000509000000000000"/>
                <a:ea typeface="Inconsolata" panose="00000509000000000000"/>
                <a:cs typeface="Inconsolata" panose="00000509000000000000"/>
                <a:sym typeface="Inconsolata" panose="00000509000000000000"/>
              </a:rPr>
              <a:t>, and infographics &amp; images by</a:t>
            </a:r>
            <a:r>
              <a:rPr lang="en-GB" sz="1100" b="1">
                <a:solidFill>
                  <a:schemeClr val="dk2"/>
                </a:solidFill>
                <a:latin typeface="Inconsolata" panose="00000509000000000000"/>
                <a:ea typeface="Inconsolata" panose="00000509000000000000"/>
                <a:cs typeface="Inconsolata" panose="00000509000000000000"/>
                <a:sym typeface="Inconsolata" panose="00000509000000000000"/>
              </a:rPr>
              <a:t> </a:t>
            </a:r>
            <a:r>
              <a:rPr lang="en-GB" sz="1100" b="1">
                <a:solidFill>
                  <a:schemeClr val="dk2"/>
                </a:solidFill>
                <a:uFill>
                  <a:noFill/>
                </a:uFill>
                <a:latin typeface="Inconsolata" panose="00000509000000000000"/>
                <a:ea typeface="Inconsolata" panose="00000509000000000000"/>
                <a:cs typeface="Inconsolata" panose="00000509000000000000"/>
                <a:sym typeface="Inconsolata" panose="00000509000000000000"/>
                <a:hlinkClick r:id="rId4"/>
              </a:rPr>
              <a:t>Freepik</a:t>
            </a:r>
            <a:endParaRPr sz="1100">
              <a:solidFill>
                <a:schemeClr val="dk2"/>
              </a:solidFill>
              <a:latin typeface="Inconsolata" panose="00000509000000000000"/>
              <a:ea typeface="Inconsolata" panose="00000509000000000000"/>
              <a:cs typeface="Inconsolata" panose="00000509000000000000"/>
              <a:sym typeface="Inconsolata" panose="00000509000000000000"/>
            </a:endParaRPr>
          </a:p>
          <a:p>
            <a:pPr marL="0" lvl="0" indent="0" algn="r" rtl="0">
              <a:lnSpc>
                <a:spcPct val="100000"/>
              </a:lnSpc>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208" name="Shape 208"/>
        <p:cNvGrpSpPr/>
        <p:nvPr/>
      </p:nvGrpSpPr>
      <p:grpSpPr>
        <a:xfrm>
          <a:off x="0" y="0"/>
          <a:ext cx="0" cy="0"/>
          <a:chOff x="0" y="0"/>
          <a:chExt cx="0" cy="0"/>
        </a:xfrm>
      </p:grpSpPr>
      <p:sp>
        <p:nvSpPr>
          <p:cNvPr id="209" name="Google Shape;209;p32"/>
          <p:cNvSpPr/>
          <p:nvPr/>
        </p:nvSpPr>
        <p:spPr>
          <a:xfrm>
            <a:off x="540000" y="1295400"/>
            <a:ext cx="8064000" cy="330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32"/>
          <p:cNvSpPr/>
          <p:nvPr/>
        </p:nvSpPr>
        <p:spPr>
          <a:xfrm flipH="1">
            <a:off x="0" y="46035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32"/>
          <p:cNvSpPr/>
          <p:nvPr/>
        </p:nvSpPr>
        <p:spPr>
          <a:xfrm flipH="1">
            <a:off x="8604000" y="75540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212" name="Shape 212"/>
        <p:cNvGrpSpPr/>
        <p:nvPr/>
      </p:nvGrpSpPr>
      <p:grpSpPr>
        <a:xfrm>
          <a:off x="0" y="0"/>
          <a:ext cx="0" cy="0"/>
          <a:chOff x="0" y="0"/>
          <a:chExt cx="0" cy="0"/>
        </a:xfrm>
      </p:grpSpPr>
      <p:sp>
        <p:nvSpPr>
          <p:cNvPr id="213" name="Google Shape;213;p33"/>
          <p:cNvSpPr/>
          <p:nvPr/>
        </p:nvSpPr>
        <p:spPr>
          <a:xfrm>
            <a:off x="540000" y="540000"/>
            <a:ext cx="8064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33"/>
          <p:cNvSpPr/>
          <p:nvPr/>
        </p:nvSpPr>
        <p:spPr>
          <a:xfrm>
            <a:off x="666750" y="673050"/>
            <a:ext cx="7810500" cy="3797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lt1"/>
        </a:solidFill>
        <a:effectLst/>
      </p:bgPr>
    </p:bg>
    <p:spTree>
      <p:nvGrpSpPr>
        <p:cNvPr id="22" name="Shape 22"/>
        <p:cNvGrpSpPr/>
        <p:nvPr/>
      </p:nvGrpSpPr>
      <p:grpSpPr>
        <a:xfrm>
          <a:off x="0" y="0"/>
          <a:ext cx="0" cy="0"/>
          <a:chOff x="0" y="0"/>
          <a:chExt cx="0" cy="0"/>
        </a:xfrm>
      </p:grpSpPr>
      <p:sp>
        <p:nvSpPr>
          <p:cNvPr id="23" name="Google Shape;23;p5"/>
          <p:cNvSpPr/>
          <p:nvPr/>
        </p:nvSpPr>
        <p:spPr>
          <a:xfrm>
            <a:off x="540000" y="540000"/>
            <a:ext cx="89469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5"/>
          <p:cNvSpPr txBox="1"/>
          <p:nvPr>
            <p:ph type="body" idx="1"/>
          </p:nvPr>
        </p:nvSpPr>
        <p:spPr>
          <a:xfrm>
            <a:off x="12614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panose="00000509000000000000"/>
                <a:ea typeface="Inconsolata" panose="00000509000000000000"/>
                <a:cs typeface="Inconsolata" panose="00000509000000000000"/>
                <a:sym typeface="Inconsolata" panose="0000050900000000000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5" name="Google Shape;25;p5"/>
          <p:cNvSpPr txBox="1"/>
          <p:nvPr>
            <p:ph type="body" idx="2"/>
          </p:nvPr>
        </p:nvSpPr>
        <p:spPr>
          <a:xfrm>
            <a:off x="5367100" y="2158600"/>
            <a:ext cx="2515500" cy="602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atin typeface="Inconsolata" panose="00000509000000000000"/>
                <a:ea typeface="Inconsolata" panose="00000509000000000000"/>
                <a:cs typeface="Inconsolata" panose="00000509000000000000"/>
                <a:sym typeface="Inconsolata" panose="0000050900000000000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6" name="Google Shape;26;p5"/>
          <p:cNvSpPr txBox="1"/>
          <p:nvPr>
            <p:ph type="title"/>
          </p:nvPr>
        </p:nvSpPr>
        <p:spPr>
          <a:xfrm>
            <a:off x="1552700" y="1825063"/>
            <a:ext cx="1932900" cy="400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000"/>
              <a:buNone/>
              <a:defRPr sz="2000">
                <a:solidFill>
                  <a:schemeClr val="dk2"/>
                </a:solidFill>
              </a:defRPr>
            </a:lvl1pPr>
            <a:lvl2pPr lvl="1">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p:txBody>
      </p:sp>
      <p:sp>
        <p:nvSpPr>
          <p:cNvPr id="27" name="Google Shape;27;p5"/>
          <p:cNvSpPr txBox="1"/>
          <p:nvPr>
            <p:ph type="title" idx="3"/>
          </p:nvPr>
        </p:nvSpPr>
        <p:spPr>
          <a:xfrm>
            <a:off x="5658400" y="1828650"/>
            <a:ext cx="1932900" cy="400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sz="2000" b="1">
                <a:solidFill>
                  <a:schemeClr val="dk2"/>
                </a:solidFill>
                <a:latin typeface="Oswald"/>
                <a:ea typeface="Oswald"/>
                <a:cs typeface="Oswald"/>
                <a:sym typeface="Oswald"/>
              </a:defRPr>
            </a:lvl9pPr>
          </a:lstStyle>
          <a:p/>
        </p:txBody>
      </p:sp>
      <p:sp>
        <p:nvSpPr>
          <p:cNvPr id="28" name="Google Shape;28;p5"/>
          <p:cNvSpPr txBox="1"/>
          <p:nvPr>
            <p:ph type="title" idx="4"/>
          </p:nvPr>
        </p:nvSpPr>
        <p:spPr>
          <a:xfrm>
            <a:off x="720000" y="540000"/>
            <a:ext cx="3997500" cy="6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540000"/>
            <a:ext cx="6347700" cy="755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body" idx="1"/>
          </p:nvPr>
        </p:nvSpPr>
        <p:spPr>
          <a:xfrm>
            <a:off x="5082300" y="2571750"/>
            <a:ext cx="3337800" cy="12972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atin typeface="Inconsolata" panose="00000509000000000000"/>
                <a:ea typeface="Inconsolata" panose="00000509000000000000"/>
                <a:cs typeface="Inconsolata" panose="00000509000000000000"/>
                <a:sym typeface="Inconsolata" panose="0000050900000000000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3" name="Google Shape;33;p7"/>
          <p:cNvSpPr txBox="1"/>
          <p:nvPr>
            <p:ph type="title"/>
          </p:nvPr>
        </p:nvSpPr>
        <p:spPr>
          <a:xfrm>
            <a:off x="710475" y="540000"/>
            <a:ext cx="3997500" cy="694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p:nvPr/>
        </p:nvSpPr>
        <p:spPr>
          <a:xfrm flipH="1">
            <a:off x="4572000" y="540000"/>
            <a:ext cx="4032300" cy="406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7"/>
          <p:cNvSpPr/>
          <p:nvPr/>
        </p:nvSpPr>
        <p:spPr>
          <a:xfrm flipH="1">
            <a:off x="8604300" y="0"/>
            <a:ext cx="540000" cy="540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2373450" y="1605000"/>
            <a:ext cx="4397100" cy="1933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4800"/>
              <a:buNone/>
              <a:defRPr sz="70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sp>
        <p:nvSpPr>
          <p:cNvPr id="43" name="Google Shape;43;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Inconsolata" panose="00000509000000000000"/>
              <a:buChar char="●"/>
              <a:defRPr sz="1800">
                <a:solidFill>
                  <a:schemeClr val="dk2"/>
                </a:solidFill>
                <a:latin typeface="Inconsolata" panose="00000509000000000000"/>
                <a:ea typeface="Inconsolata" panose="00000509000000000000"/>
                <a:cs typeface="Inconsolata" panose="00000509000000000000"/>
                <a:sym typeface="Inconsolata" panose="00000509000000000000"/>
              </a:defRPr>
            </a:lvl1pPr>
            <a:lvl2pPr marL="914400" lvl="1"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2pPr>
            <a:lvl3pPr marL="1371600" lvl="2"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3pPr>
            <a:lvl4pPr marL="1828800" lvl="3"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4pPr>
            <a:lvl5pPr marL="2286000" lvl="4"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5pPr>
            <a:lvl6pPr marL="2743200" lvl="5"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6pPr>
            <a:lvl7pPr marL="3200400" lvl="6" indent="-317500">
              <a:lnSpc>
                <a:spcPct val="115000"/>
              </a:lnSpc>
              <a:spcBef>
                <a:spcPts val="1600"/>
              </a:spcBef>
              <a:spcAft>
                <a:spcPts val="0"/>
              </a:spcAft>
              <a:buClr>
                <a:schemeClr val="dk2"/>
              </a:buClr>
              <a:buSzPts val="1400"/>
              <a:buFont typeface="Inconsolata" panose="00000509000000000000"/>
              <a:buChar char="●"/>
              <a:defRPr>
                <a:solidFill>
                  <a:schemeClr val="dk2"/>
                </a:solidFill>
                <a:latin typeface="Inconsolata" panose="00000509000000000000"/>
                <a:ea typeface="Inconsolata" panose="00000509000000000000"/>
                <a:cs typeface="Inconsolata" panose="00000509000000000000"/>
                <a:sym typeface="Inconsolata" panose="00000509000000000000"/>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Vid_intr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9050" y="0"/>
            <a:ext cx="9163050" cy="5154295"/>
          </a:xfrm>
          <a:prstGeom prst="rect">
            <a:avLst/>
          </a:prstGeom>
        </p:spPr>
      </p:pic>
    </p:spTree>
  </p:cSld>
  <p:clrMapOvr>
    <a:masterClrMapping/>
  </p:clrMapOvr>
  <p:transition advClick="0"/>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after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 name="Google Shape;266;p40"/>
          <p:cNvSpPr txBox="1"/>
          <p:nvPr/>
        </p:nvSpPr>
        <p:spPr>
          <a:xfrm>
            <a:off x="5940425" y="267970"/>
            <a:ext cx="140208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mắm tôm</a:t>
            </a:r>
            <a:endParaRPr lang="vi-VN" altLang="en-GB" sz="2400" b="0">
              <a:solidFill>
                <a:srgbClr val="679F2A"/>
              </a:solidFill>
              <a:latin typeface="SVN-Standly" charset="0"/>
              <a:cs typeface="SVN-Standly" charset="0"/>
            </a:endParaRPr>
          </a:p>
        </p:txBody>
      </p:sp>
      <p:sp>
        <p:nvSpPr>
          <p:cNvPr id="34" name="Google Shape;267;p40"/>
          <p:cNvSpPr txBox="1"/>
          <p:nvPr/>
        </p:nvSpPr>
        <p:spPr>
          <a:xfrm>
            <a:off x="6012180" y="700405"/>
            <a:ext cx="188658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Ách chủ bài của món ăn, được phê chế tùy theo khẩu vị thực </a:t>
            </a:r>
            <a:r>
              <a:rPr lang="vi-VN" altLang="en-GB" sz="1300" b="0">
                <a:latin typeface="Inconsolata" panose="00000509000000000000" charset="0"/>
                <a:cs typeface="Inconsolata" panose="00000509000000000000" charset="0"/>
              </a:rPr>
              <a:t>khách</a:t>
            </a:r>
            <a:endParaRPr lang="vi-VN" altLang="en-GB" sz="1300" b="0">
              <a:latin typeface="Inconsolata" panose="00000509000000000000" charset="0"/>
              <a:cs typeface="Inconsolata" panose="00000509000000000000" charset="0"/>
            </a:endParaRPr>
          </a:p>
        </p:txBody>
      </p:sp>
      <p:sp>
        <p:nvSpPr>
          <p:cNvPr id="44" name="Google Shape;266;p40"/>
          <p:cNvSpPr txBox="1"/>
          <p:nvPr>
            <p:ph type="title"/>
          </p:nvPr>
        </p:nvSpPr>
        <p:spPr>
          <a:xfrm>
            <a:off x="3593465" y="161925"/>
            <a:ext cx="1741170" cy="59309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THÀNH PHẦN</a:t>
            </a:r>
            <a:endParaRPr lang="vi-VN" altLang="en-GB" b="0">
              <a:solidFill>
                <a:srgbClr val="679F2A"/>
              </a:solidFill>
              <a:latin typeface="SVN-Clementine" panose="020F0502020204030203" charset="0"/>
              <a:cs typeface="SVN-Clementine" panose="020F0502020204030203" charset="0"/>
            </a:endParaRPr>
          </a:p>
        </p:txBody>
      </p:sp>
      <p:sp>
        <p:nvSpPr>
          <p:cNvPr id="45" name="Rectangles 44"/>
          <p:cNvSpPr/>
          <p:nvPr/>
        </p:nvSpPr>
        <p:spPr>
          <a:xfrm>
            <a:off x="3851910" y="195580"/>
            <a:ext cx="1224280" cy="115189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quan-bun-dau-mam-tom-ngon-o-ha-noi-9"/>
          <p:cNvPicPr>
            <a:picLocks noChangeAspect="1"/>
          </p:cNvPicPr>
          <p:nvPr/>
        </p:nvPicPr>
        <p:blipFill>
          <a:blip r:embed="rId1"/>
          <a:stretch>
            <a:fillRect/>
          </a:stretch>
        </p:blipFill>
        <p:spPr>
          <a:xfrm>
            <a:off x="3180715" y="1707515"/>
            <a:ext cx="2567305" cy="2449195"/>
          </a:xfrm>
          <a:prstGeom prst="rect">
            <a:avLst/>
          </a:prstGeom>
        </p:spPr>
      </p:pic>
      <p:sp>
        <p:nvSpPr>
          <p:cNvPr id="3" name="Freeform 2"/>
          <p:cNvSpPr/>
          <p:nvPr/>
        </p:nvSpPr>
        <p:spPr>
          <a:xfrm>
            <a:off x="5146675" y="701040"/>
            <a:ext cx="1673225" cy="1929765"/>
          </a:xfrm>
          <a:custGeom>
            <a:avLst/>
            <a:gdLst>
              <a:gd name="connisteX0" fmla="*/ 0 w 1673225"/>
              <a:gd name="connsiteY0" fmla="*/ 1929765 h 1929765"/>
              <a:gd name="connisteX1" fmla="*/ 833120 w 1673225"/>
              <a:gd name="connsiteY1" fmla="*/ 0 h 1929765"/>
              <a:gd name="connisteX2" fmla="*/ 1673225 w 1673225"/>
              <a:gd name="connsiteY2" fmla="*/ 0 h 1929765"/>
            </a:gdLst>
            <a:ahLst/>
            <a:cxnLst>
              <a:cxn ang="0">
                <a:pos x="connisteX0" y="connsiteY0"/>
              </a:cxn>
              <a:cxn ang="0">
                <a:pos x="connisteX1" y="connsiteY1"/>
              </a:cxn>
              <a:cxn ang="0">
                <a:pos x="connisteX2" y="connsiteY2"/>
              </a:cxn>
            </a:cxnLst>
            <a:rect l="l" t="t" r="r" b="b"/>
            <a:pathLst>
              <a:path w="1673225" h="1929765">
                <a:moveTo>
                  <a:pt x="0" y="1929765"/>
                </a:moveTo>
                <a:lnTo>
                  <a:pt x="833120" y="0"/>
                </a:lnTo>
                <a:lnTo>
                  <a:pt x="1673225"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Freeform 3"/>
          <p:cNvSpPr/>
          <p:nvPr/>
        </p:nvSpPr>
        <p:spPr>
          <a:xfrm>
            <a:off x="5487035" y="2061210"/>
            <a:ext cx="1887855" cy="965200"/>
          </a:xfrm>
          <a:custGeom>
            <a:avLst/>
            <a:gdLst>
              <a:gd name="connisteX0" fmla="*/ 0 w 1887855"/>
              <a:gd name="connsiteY0" fmla="*/ 965200 h 965200"/>
              <a:gd name="connisteX1" fmla="*/ 1249680 w 1887855"/>
              <a:gd name="connsiteY1" fmla="*/ 0 h 965200"/>
              <a:gd name="connisteX2" fmla="*/ 1887855 w 1887855"/>
              <a:gd name="connsiteY2" fmla="*/ 0 h 965200"/>
            </a:gdLst>
            <a:ahLst/>
            <a:cxnLst>
              <a:cxn ang="0">
                <a:pos x="connisteX0" y="connsiteY0"/>
              </a:cxn>
              <a:cxn ang="0">
                <a:pos x="connisteX1" y="connsiteY1"/>
              </a:cxn>
              <a:cxn ang="0">
                <a:pos x="connisteX2" y="connsiteY2"/>
              </a:cxn>
            </a:cxnLst>
            <a:rect l="l" t="t" r="r" b="b"/>
            <a:pathLst>
              <a:path w="1887855" h="965200">
                <a:moveTo>
                  <a:pt x="0" y="965200"/>
                </a:moveTo>
                <a:lnTo>
                  <a:pt x="1249680" y="0"/>
                </a:lnTo>
                <a:lnTo>
                  <a:pt x="1887855"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reeform 6"/>
          <p:cNvSpPr/>
          <p:nvPr/>
        </p:nvSpPr>
        <p:spPr>
          <a:xfrm>
            <a:off x="2432050" y="3573145"/>
            <a:ext cx="1152525" cy="728980"/>
          </a:xfrm>
          <a:custGeom>
            <a:avLst/>
            <a:gdLst>
              <a:gd name="connisteX0" fmla="*/ 1152525 w 1152525"/>
              <a:gd name="connsiteY0" fmla="*/ 0 h 728980"/>
              <a:gd name="connisteX1" fmla="*/ 458470 w 1152525"/>
              <a:gd name="connsiteY1" fmla="*/ 728980 h 728980"/>
              <a:gd name="connisteX2" fmla="*/ 0 w 1152525"/>
              <a:gd name="connsiteY2" fmla="*/ 728980 h 728980"/>
            </a:gdLst>
            <a:ahLst/>
            <a:cxnLst>
              <a:cxn ang="0">
                <a:pos x="connisteX0" y="connsiteY0"/>
              </a:cxn>
              <a:cxn ang="0">
                <a:pos x="connisteX1" y="connsiteY1"/>
              </a:cxn>
              <a:cxn ang="0">
                <a:pos x="connisteX2" y="connsiteY2"/>
              </a:cxn>
            </a:cxnLst>
            <a:rect l="l" t="t" r="r" b="b"/>
            <a:pathLst>
              <a:path w="1152525" h="728980">
                <a:moveTo>
                  <a:pt x="1152525" y="0"/>
                </a:moveTo>
                <a:lnTo>
                  <a:pt x="458470" y="728980"/>
                </a:lnTo>
                <a:lnTo>
                  <a:pt x="0" y="72898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reeform 7"/>
          <p:cNvSpPr/>
          <p:nvPr/>
        </p:nvSpPr>
        <p:spPr>
          <a:xfrm>
            <a:off x="2162175" y="2828925"/>
            <a:ext cx="1693545" cy="575945"/>
          </a:xfrm>
          <a:custGeom>
            <a:avLst/>
            <a:gdLst>
              <a:gd name="connisteX0" fmla="*/ 1693545 w 1693545"/>
              <a:gd name="connsiteY0" fmla="*/ 0 h 575945"/>
              <a:gd name="connisteX1" fmla="*/ 458470 w 1693545"/>
              <a:gd name="connsiteY1" fmla="*/ 575945 h 575945"/>
              <a:gd name="connisteX2" fmla="*/ 0 w 1693545"/>
              <a:gd name="connsiteY2" fmla="*/ 575945 h 575945"/>
            </a:gdLst>
            <a:ahLst/>
            <a:cxnLst>
              <a:cxn ang="0">
                <a:pos x="connisteX0" y="connsiteY0"/>
              </a:cxn>
              <a:cxn ang="0">
                <a:pos x="connisteX1" y="connsiteY1"/>
              </a:cxn>
              <a:cxn ang="0">
                <a:pos x="connisteX2" y="connsiteY2"/>
              </a:cxn>
            </a:cxnLst>
            <a:rect l="l" t="t" r="r" b="b"/>
            <a:pathLst>
              <a:path w="1693545" h="575945">
                <a:moveTo>
                  <a:pt x="1693545" y="0"/>
                </a:moveTo>
                <a:lnTo>
                  <a:pt x="458470" y="575945"/>
                </a:lnTo>
                <a:lnTo>
                  <a:pt x="0" y="575945"/>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reeform 9"/>
          <p:cNvSpPr/>
          <p:nvPr/>
        </p:nvSpPr>
        <p:spPr>
          <a:xfrm>
            <a:off x="4049395" y="3538220"/>
            <a:ext cx="784860" cy="965200"/>
          </a:xfrm>
          <a:custGeom>
            <a:avLst/>
            <a:gdLst>
              <a:gd name="connisteX0" fmla="*/ 0 w 784860"/>
              <a:gd name="connsiteY0" fmla="*/ 0 h 965200"/>
              <a:gd name="connisteX1" fmla="*/ 285115 w 784860"/>
              <a:gd name="connsiteY1" fmla="*/ 965200 h 965200"/>
              <a:gd name="connisteX2" fmla="*/ 784860 w 784860"/>
              <a:gd name="connsiteY2" fmla="*/ 965200 h 965200"/>
            </a:gdLst>
            <a:ahLst/>
            <a:cxnLst>
              <a:cxn ang="0">
                <a:pos x="connisteX0" y="connsiteY0"/>
              </a:cxn>
              <a:cxn ang="0">
                <a:pos x="connisteX1" y="connsiteY1"/>
              </a:cxn>
              <a:cxn ang="0">
                <a:pos x="connisteX2" y="connsiteY2"/>
              </a:cxn>
            </a:cxnLst>
            <a:rect l="l" t="t" r="r" b="b"/>
            <a:pathLst>
              <a:path w="784860" h="965200">
                <a:moveTo>
                  <a:pt x="0" y="0"/>
                </a:moveTo>
                <a:lnTo>
                  <a:pt x="285115" y="965200"/>
                </a:lnTo>
                <a:lnTo>
                  <a:pt x="784860" y="96520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reeform 10"/>
          <p:cNvSpPr/>
          <p:nvPr/>
        </p:nvSpPr>
        <p:spPr>
          <a:xfrm>
            <a:off x="5146675" y="2749550"/>
            <a:ext cx="2103120" cy="645160"/>
          </a:xfrm>
          <a:custGeom>
            <a:avLst/>
            <a:gdLst>
              <a:gd name="connisteX0" fmla="*/ 0 w 2103120"/>
              <a:gd name="connsiteY0" fmla="*/ 645160 h 645160"/>
              <a:gd name="connisteX1" fmla="*/ 1457960 w 2103120"/>
              <a:gd name="connsiteY1" fmla="*/ 0 h 645160"/>
              <a:gd name="connisteX2" fmla="*/ 2103120 w 2103120"/>
              <a:gd name="connsiteY2" fmla="*/ 0 h 645160"/>
            </a:gdLst>
            <a:ahLst/>
            <a:cxnLst>
              <a:cxn ang="0">
                <a:pos x="connisteX0" y="connsiteY0"/>
              </a:cxn>
              <a:cxn ang="0">
                <a:pos x="connisteX1" y="connsiteY1"/>
              </a:cxn>
              <a:cxn ang="0">
                <a:pos x="connisteX2" y="connsiteY2"/>
              </a:cxn>
            </a:cxnLst>
            <a:rect l="l" t="t" r="r" b="b"/>
            <a:pathLst>
              <a:path w="2103120" h="645160">
                <a:moveTo>
                  <a:pt x="0" y="645160"/>
                </a:moveTo>
                <a:lnTo>
                  <a:pt x="1457960" y="0"/>
                </a:lnTo>
                <a:lnTo>
                  <a:pt x="210312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reeform 12"/>
          <p:cNvSpPr/>
          <p:nvPr/>
        </p:nvSpPr>
        <p:spPr>
          <a:xfrm>
            <a:off x="4572000" y="3075940"/>
            <a:ext cx="1679575" cy="1346835"/>
          </a:xfrm>
          <a:custGeom>
            <a:avLst/>
            <a:gdLst>
              <a:gd name="connisteX0" fmla="*/ 0 w 1679575"/>
              <a:gd name="connsiteY0" fmla="*/ 0 h 1346835"/>
              <a:gd name="connisteX1" fmla="*/ 1249680 w 1679575"/>
              <a:gd name="connsiteY1" fmla="*/ 1346835 h 1346835"/>
              <a:gd name="connisteX2" fmla="*/ 1679575 w 1679575"/>
              <a:gd name="connsiteY2" fmla="*/ 1346835 h 1346835"/>
            </a:gdLst>
            <a:ahLst/>
            <a:cxnLst>
              <a:cxn ang="0">
                <a:pos x="connisteX0" y="connsiteY0"/>
              </a:cxn>
              <a:cxn ang="0">
                <a:pos x="connisteX1" y="connsiteY1"/>
              </a:cxn>
              <a:cxn ang="0">
                <a:pos x="connisteX2" y="connsiteY2"/>
              </a:cxn>
            </a:cxnLst>
            <a:rect l="l" t="t" r="r" b="b"/>
            <a:pathLst>
              <a:path w="1679575" h="1346835">
                <a:moveTo>
                  <a:pt x="0" y="0"/>
                </a:moveTo>
                <a:lnTo>
                  <a:pt x="1249680" y="1346835"/>
                </a:lnTo>
                <a:lnTo>
                  <a:pt x="1679575" y="1346835"/>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Freeform 15"/>
          <p:cNvSpPr/>
          <p:nvPr/>
        </p:nvSpPr>
        <p:spPr>
          <a:xfrm>
            <a:off x="2432050" y="732790"/>
            <a:ext cx="2124075" cy="1783715"/>
          </a:xfrm>
          <a:custGeom>
            <a:avLst/>
            <a:gdLst>
              <a:gd name="connisteX0" fmla="*/ 2124075 w 2124075"/>
              <a:gd name="connsiteY0" fmla="*/ 1783715 h 1783715"/>
              <a:gd name="connisteX1" fmla="*/ 603885 w 2124075"/>
              <a:gd name="connsiteY1" fmla="*/ 0 h 1783715"/>
              <a:gd name="connisteX2" fmla="*/ 0 w 2124075"/>
              <a:gd name="connsiteY2" fmla="*/ 0 h 1783715"/>
            </a:gdLst>
            <a:ahLst/>
            <a:cxnLst>
              <a:cxn ang="0">
                <a:pos x="connisteX0" y="connsiteY0"/>
              </a:cxn>
              <a:cxn ang="0">
                <a:pos x="connisteX1" y="connsiteY1"/>
              </a:cxn>
              <a:cxn ang="0">
                <a:pos x="connisteX2" y="connsiteY2"/>
              </a:cxn>
            </a:cxnLst>
            <a:rect l="l" t="t" r="r" b="b"/>
            <a:pathLst>
              <a:path w="2124075" h="1783715">
                <a:moveTo>
                  <a:pt x="2124075" y="1783715"/>
                </a:moveTo>
                <a:lnTo>
                  <a:pt x="603885" y="0"/>
                </a:lnTo>
                <a:lnTo>
                  <a:pt x="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Freeform 22"/>
          <p:cNvSpPr/>
          <p:nvPr/>
        </p:nvSpPr>
        <p:spPr>
          <a:xfrm>
            <a:off x="2052320" y="1492250"/>
            <a:ext cx="2054225" cy="784225"/>
          </a:xfrm>
          <a:custGeom>
            <a:avLst/>
            <a:gdLst>
              <a:gd name="connisteX0" fmla="*/ 2054225 w 2054225"/>
              <a:gd name="connsiteY0" fmla="*/ 784225 h 784225"/>
              <a:gd name="connisteX1" fmla="*/ 527050 w 2054225"/>
              <a:gd name="connsiteY1" fmla="*/ 0 h 784225"/>
              <a:gd name="connisteX2" fmla="*/ 0 w 2054225"/>
              <a:gd name="connsiteY2" fmla="*/ 0 h 784225"/>
            </a:gdLst>
            <a:ahLst/>
            <a:cxnLst>
              <a:cxn ang="0">
                <a:pos x="connisteX0" y="connsiteY0"/>
              </a:cxn>
              <a:cxn ang="0">
                <a:pos x="connisteX1" y="connsiteY1"/>
              </a:cxn>
              <a:cxn ang="0">
                <a:pos x="connisteX2" y="connsiteY2"/>
              </a:cxn>
            </a:cxnLst>
            <a:rect l="l" t="t" r="r" b="b"/>
            <a:pathLst>
              <a:path w="2054225" h="784225">
                <a:moveTo>
                  <a:pt x="2054225" y="784225"/>
                </a:moveTo>
                <a:lnTo>
                  <a:pt x="527050" y="0"/>
                </a:lnTo>
                <a:lnTo>
                  <a:pt x="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1301750" y="2516505"/>
            <a:ext cx="1943100" cy="0"/>
          </a:xfrm>
          <a:custGeom>
            <a:avLst/>
            <a:gdLst>
              <a:gd name="connisteX0" fmla="*/ 1943100 w 1943100"/>
              <a:gd name="connsiteY0" fmla="*/ 0 h 0"/>
              <a:gd name="connisteX1" fmla="*/ 0 w 1943100"/>
              <a:gd name="connsiteY1" fmla="*/ 0 h 0"/>
            </a:gdLst>
            <a:ahLst/>
            <a:cxnLst>
              <a:cxn ang="0">
                <a:pos x="connisteX0" y="connsiteY0"/>
              </a:cxn>
              <a:cxn ang="0">
                <a:pos x="connisteX1" y="connsiteY1"/>
              </a:cxn>
            </a:cxnLst>
            <a:rect l="l" t="t" r="r" b="b"/>
            <a:pathLst>
              <a:path w="1943100">
                <a:moveTo>
                  <a:pt x="1943100" y="0"/>
                </a:moveTo>
                <a:lnTo>
                  <a:pt x="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Google Shape;266;p40"/>
          <p:cNvSpPr txBox="1"/>
          <p:nvPr/>
        </p:nvSpPr>
        <p:spPr>
          <a:xfrm>
            <a:off x="6819900" y="1683385"/>
            <a:ext cx="140208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ớt</a:t>
            </a:r>
            <a:endParaRPr lang="vi-VN" altLang="en-GB" sz="2400" b="0">
              <a:solidFill>
                <a:srgbClr val="679F2A"/>
              </a:solidFill>
              <a:latin typeface="SVN-Standly" charset="0"/>
              <a:cs typeface="SVN-Standly" charset="0"/>
            </a:endParaRPr>
          </a:p>
        </p:txBody>
      </p:sp>
      <p:sp>
        <p:nvSpPr>
          <p:cNvPr id="43" name="Google Shape;267;p40"/>
          <p:cNvSpPr txBox="1"/>
          <p:nvPr/>
        </p:nvSpPr>
        <p:spPr>
          <a:xfrm>
            <a:off x="6660515" y="2061210"/>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Giúp món ăn thêm hấp </a:t>
            </a:r>
            <a:r>
              <a:rPr lang="vi-VN" altLang="en-GB" sz="1300" b="0">
                <a:latin typeface="Inconsolata" panose="00000509000000000000" charset="0"/>
                <a:cs typeface="Inconsolata" panose="00000509000000000000" charset="0"/>
              </a:rPr>
              <a:t>dẫn</a:t>
            </a:r>
            <a:endParaRPr lang="vi-VN" altLang="en-GB" sz="1300" b="0">
              <a:latin typeface="Inconsolata" panose="00000509000000000000" charset="0"/>
              <a:cs typeface="Inconsolata" panose="00000509000000000000" charset="0"/>
            </a:endParaRPr>
          </a:p>
        </p:txBody>
      </p:sp>
      <p:sp>
        <p:nvSpPr>
          <p:cNvPr id="46" name="Google Shape;266;p40"/>
          <p:cNvSpPr txBox="1"/>
          <p:nvPr/>
        </p:nvSpPr>
        <p:spPr>
          <a:xfrm>
            <a:off x="6731635" y="2348230"/>
            <a:ext cx="5111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tắc</a:t>
            </a:r>
            <a:endParaRPr lang="vi-VN" altLang="en-GB" sz="2400" b="0">
              <a:solidFill>
                <a:srgbClr val="679F2A"/>
              </a:solidFill>
              <a:latin typeface="SVN-Standly" charset="0"/>
              <a:cs typeface="SVN-Standly" charset="0"/>
            </a:endParaRPr>
          </a:p>
        </p:txBody>
      </p:sp>
      <p:sp>
        <p:nvSpPr>
          <p:cNvPr id="47" name="Google Shape;267;p40"/>
          <p:cNvSpPr txBox="1"/>
          <p:nvPr/>
        </p:nvSpPr>
        <p:spPr>
          <a:xfrm>
            <a:off x="6588125" y="2828925"/>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Hay còn gọi là hạnh hay quất, giúp chén mắm tôm thêm xuất </a:t>
            </a:r>
            <a:r>
              <a:rPr lang="vi-VN" altLang="en-GB" sz="1300" b="0">
                <a:latin typeface="Inconsolata" panose="00000509000000000000" charset="0"/>
                <a:cs typeface="Inconsolata" panose="00000509000000000000" charset="0"/>
              </a:rPr>
              <a:t>sắc </a:t>
            </a:r>
            <a:endParaRPr lang="vi-VN" altLang="en-GB" sz="1300" b="0">
              <a:latin typeface="Inconsolata" panose="00000509000000000000" charset="0"/>
              <a:cs typeface="Inconsolata" panose="00000509000000000000" charset="0"/>
            </a:endParaRPr>
          </a:p>
        </p:txBody>
      </p:sp>
      <p:sp>
        <p:nvSpPr>
          <p:cNvPr id="48" name="Google Shape;266;p40"/>
          <p:cNvSpPr txBox="1"/>
          <p:nvPr/>
        </p:nvSpPr>
        <p:spPr>
          <a:xfrm>
            <a:off x="5795645" y="4012565"/>
            <a:ext cx="5111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dồi</a:t>
            </a:r>
            <a:endParaRPr lang="vi-VN" altLang="en-GB" sz="2400" b="0">
              <a:solidFill>
                <a:srgbClr val="679F2A"/>
              </a:solidFill>
              <a:latin typeface="SVN-Standly" charset="0"/>
              <a:cs typeface="SVN-Standly" charset="0"/>
            </a:endParaRPr>
          </a:p>
        </p:txBody>
      </p:sp>
      <p:sp>
        <p:nvSpPr>
          <p:cNvPr id="49" name="Google Shape;267;p40"/>
          <p:cNvSpPr txBox="1"/>
          <p:nvPr/>
        </p:nvSpPr>
        <p:spPr>
          <a:xfrm>
            <a:off x="6306820" y="4005580"/>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Có thành phần là lòng lợn, gia vị và vài loại </a:t>
            </a:r>
            <a:r>
              <a:rPr lang="vi-VN" altLang="en-GB" sz="1300" b="0">
                <a:latin typeface="Inconsolata" panose="00000509000000000000" charset="0"/>
                <a:cs typeface="Inconsolata" panose="00000509000000000000" charset="0"/>
              </a:rPr>
              <a:t>rau</a:t>
            </a:r>
            <a:endParaRPr lang="vi-VN" altLang="en-GB" sz="1300" b="0">
              <a:latin typeface="Inconsolata" panose="00000509000000000000" charset="0"/>
              <a:cs typeface="Inconsolata" panose="00000509000000000000" charset="0"/>
            </a:endParaRPr>
          </a:p>
        </p:txBody>
      </p:sp>
      <p:sp>
        <p:nvSpPr>
          <p:cNvPr id="50" name="Google Shape;266;p40"/>
          <p:cNvSpPr txBox="1"/>
          <p:nvPr/>
        </p:nvSpPr>
        <p:spPr>
          <a:xfrm>
            <a:off x="4355465" y="4084320"/>
            <a:ext cx="66103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đậu</a:t>
            </a:r>
            <a:endParaRPr lang="vi-VN" altLang="en-GB" sz="2400" b="0">
              <a:solidFill>
                <a:srgbClr val="679F2A"/>
              </a:solidFill>
              <a:latin typeface="SVN-Standly" charset="0"/>
              <a:cs typeface="SVN-Standly" charset="0"/>
            </a:endParaRPr>
          </a:p>
        </p:txBody>
      </p:sp>
      <p:sp>
        <p:nvSpPr>
          <p:cNvPr id="51" name="Google Shape;267;p40"/>
          <p:cNvSpPr txBox="1"/>
          <p:nvPr/>
        </p:nvSpPr>
        <p:spPr>
          <a:xfrm>
            <a:off x="3636010" y="4472305"/>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ctr" rtl="0">
              <a:spcBef>
                <a:spcPts val="0"/>
              </a:spcBef>
              <a:spcAft>
                <a:spcPts val="1600"/>
              </a:spcAft>
              <a:buNone/>
            </a:pPr>
            <a:r>
              <a:rPr lang="vi-VN" altLang="en-GB" sz="1300" b="0">
                <a:latin typeface="Inconsolata" panose="00000509000000000000" charset="0"/>
                <a:cs typeface="Inconsolata" panose="00000509000000000000" charset="0"/>
              </a:rPr>
              <a:t>Đậu hũ chiên ngoài giòn trong mềm, siêu </a:t>
            </a:r>
            <a:r>
              <a:rPr lang="vi-VN" altLang="en-GB" sz="1300" b="0">
                <a:latin typeface="Inconsolata" panose="00000509000000000000" charset="0"/>
                <a:cs typeface="Inconsolata" panose="00000509000000000000" charset="0"/>
              </a:rPr>
              <a:t>nóng</a:t>
            </a:r>
            <a:endParaRPr lang="vi-VN" altLang="en-GB" sz="1300" b="0">
              <a:latin typeface="Inconsolata" panose="00000509000000000000" charset="0"/>
              <a:cs typeface="Inconsolata" panose="00000509000000000000" charset="0"/>
            </a:endParaRPr>
          </a:p>
        </p:txBody>
      </p:sp>
      <p:sp>
        <p:nvSpPr>
          <p:cNvPr id="52" name="Google Shape;266;p40"/>
          <p:cNvSpPr txBox="1"/>
          <p:nvPr/>
        </p:nvSpPr>
        <p:spPr>
          <a:xfrm>
            <a:off x="2399030" y="3921760"/>
            <a:ext cx="66103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rau</a:t>
            </a:r>
            <a:endParaRPr lang="vi-VN" altLang="en-GB" sz="2400" b="0">
              <a:solidFill>
                <a:srgbClr val="679F2A"/>
              </a:solidFill>
              <a:latin typeface="SVN-Standly" charset="0"/>
              <a:cs typeface="SVN-Standly" charset="0"/>
            </a:endParaRPr>
          </a:p>
        </p:txBody>
      </p:sp>
      <p:sp>
        <p:nvSpPr>
          <p:cNvPr id="53" name="Google Shape;267;p40"/>
          <p:cNvSpPr txBox="1"/>
          <p:nvPr/>
        </p:nvSpPr>
        <p:spPr>
          <a:xfrm>
            <a:off x="755650" y="4251325"/>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Thường có các loại rau thơm như tía tô, diếp cá, rau thơm, xà </a:t>
            </a:r>
            <a:r>
              <a:rPr lang="vi-VN" altLang="en-GB" sz="1300" b="0">
                <a:latin typeface="Inconsolata" panose="00000509000000000000" charset="0"/>
                <a:cs typeface="Inconsolata" panose="00000509000000000000" charset="0"/>
              </a:rPr>
              <a:t>lách</a:t>
            </a:r>
            <a:endParaRPr lang="vi-VN" altLang="en-GB" sz="1300" b="0">
              <a:latin typeface="Inconsolata" panose="00000509000000000000" charset="0"/>
              <a:cs typeface="Inconsolata" panose="00000509000000000000" charset="0"/>
            </a:endParaRPr>
          </a:p>
        </p:txBody>
      </p:sp>
      <p:sp>
        <p:nvSpPr>
          <p:cNvPr id="54" name="Google Shape;266;p40"/>
          <p:cNvSpPr txBox="1"/>
          <p:nvPr/>
        </p:nvSpPr>
        <p:spPr>
          <a:xfrm>
            <a:off x="2123440" y="2967355"/>
            <a:ext cx="66103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bún</a:t>
            </a:r>
            <a:endParaRPr lang="vi-VN" altLang="en-GB" sz="2400" b="0">
              <a:solidFill>
                <a:srgbClr val="679F2A"/>
              </a:solidFill>
              <a:latin typeface="SVN-Standly" charset="0"/>
              <a:cs typeface="SVN-Standly" charset="0"/>
            </a:endParaRPr>
          </a:p>
        </p:txBody>
      </p:sp>
      <p:sp>
        <p:nvSpPr>
          <p:cNvPr id="55" name="Google Shape;267;p40"/>
          <p:cNvSpPr txBox="1"/>
          <p:nvPr/>
        </p:nvSpPr>
        <p:spPr>
          <a:xfrm>
            <a:off x="467360" y="3363595"/>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Được cắt thành khối nhỏ, dễ dàng trong lúc </a:t>
            </a:r>
            <a:r>
              <a:rPr lang="vi-VN" altLang="en-GB" sz="1300" b="0">
                <a:latin typeface="Inconsolata" panose="00000509000000000000" charset="0"/>
                <a:cs typeface="Inconsolata" panose="00000509000000000000" charset="0"/>
              </a:rPr>
              <a:t>ăn</a:t>
            </a:r>
            <a:endParaRPr lang="vi-VN" altLang="en-GB" sz="1300" b="0">
              <a:latin typeface="Inconsolata" panose="00000509000000000000" charset="0"/>
              <a:cs typeface="Inconsolata" panose="00000509000000000000" charset="0"/>
            </a:endParaRPr>
          </a:p>
        </p:txBody>
      </p:sp>
      <p:sp>
        <p:nvSpPr>
          <p:cNvPr id="56" name="Google Shape;266;p40"/>
          <p:cNvSpPr txBox="1"/>
          <p:nvPr/>
        </p:nvSpPr>
        <p:spPr>
          <a:xfrm>
            <a:off x="1229995" y="2085340"/>
            <a:ext cx="109728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dưa </a:t>
            </a:r>
            <a:r>
              <a:rPr lang="vi-VN" altLang="en-GB" sz="2400" b="0">
                <a:solidFill>
                  <a:srgbClr val="679F2A"/>
                </a:solidFill>
                <a:latin typeface="SVN-Standly" charset="0"/>
                <a:cs typeface="SVN-Standly" charset="0"/>
              </a:rPr>
              <a:t>leo</a:t>
            </a:r>
            <a:endParaRPr lang="vi-VN" altLang="en-GB" sz="2400" b="0">
              <a:solidFill>
                <a:srgbClr val="679F2A"/>
              </a:solidFill>
              <a:latin typeface="SVN-Standly" charset="0"/>
              <a:cs typeface="SVN-Standly" charset="0"/>
            </a:endParaRPr>
          </a:p>
        </p:txBody>
      </p:sp>
      <p:sp>
        <p:nvSpPr>
          <p:cNvPr id="57" name="Google Shape;266;p40"/>
          <p:cNvSpPr txBox="1"/>
          <p:nvPr/>
        </p:nvSpPr>
        <p:spPr>
          <a:xfrm>
            <a:off x="2002790" y="1102360"/>
            <a:ext cx="66103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thịt </a:t>
            </a:r>
            <a:endParaRPr lang="vi-VN" altLang="en-GB" sz="2400" b="0">
              <a:solidFill>
                <a:srgbClr val="679F2A"/>
              </a:solidFill>
              <a:latin typeface="SVN-Standly" charset="0"/>
              <a:cs typeface="SVN-Standly" charset="0"/>
            </a:endParaRPr>
          </a:p>
        </p:txBody>
      </p:sp>
      <p:sp>
        <p:nvSpPr>
          <p:cNvPr id="58" name="Google Shape;267;p40"/>
          <p:cNvSpPr txBox="1"/>
          <p:nvPr/>
        </p:nvSpPr>
        <p:spPr>
          <a:xfrm>
            <a:off x="372110" y="1492250"/>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Thường là thịt heo được luộc chín, thái </a:t>
            </a:r>
            <a:r>
              <a:rPr lang="vi-VN" altLang="en-GB" sz="1300" b="0">
                <a:latin typeface="Inconsolata" panose="00000509000000000000" charset="0"/>
                <a:cs typeface="Inconsolata" panose="00000509000000000000" charset="0"/>
              </a:rPr>
              <a:t>lát</a:t>
            </a:r>
            <a:endParaRPr lang="vi-VN" altLang="en-GB" sz="1300" b="0">
              <a:latin typeface="Inconsolata" panose="00000509000000000000" charset="0"/>
              <a:cs typeface="Inconsolata" panose="00000509000000000000" charset="0"/>
            </a:endParaRPr>
          </a:p>
        </p:txBody>
      </p:sp>
      <p:sp>
        <p:nvSpPr>
          <p:cNvPr id="59" name="Google Shape;266;p40"/>
          <p:cNvSpPr txBox="1"/>
          <p:nvPr/>
        </p:nvSpPr>
        <p:spPr>
          <a:xfrm>
            <a:off x="2183765" y="325755"/>
            <a:ext cx="100076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chả </a:t>
            </a:r>
            <a:r>
              <a:rPr lang="vi-VN" altLang="en-GB" sz="2400" b="0">
                <a:solidFill>
                  <a:srgbClr val="679F2A"/>
                </a:solidFill>
                <a:latin typeface="SVN-Standly" charset="0"/>
                <a:cs typeface="SVN-Standly" charset="0"/>
              </a:rPr>
              <a:t>cốm</a:t>
            </a:r>
            <a:endParaRPr lang="vi-VN" altLang="en-GB" sz="2400" b="0">
              <a:solidFill>
                <a:srgbClr val="679F2A"/>
              </a:solidFill>
              <a:latin typeface="SVN-Standly" charset="0"/>
              <a:cs typeface="SVN-Standly" charset="0"/>
            </a:endParaRPr>
          </a:p>
        </p:txBody>
      </p:sp>
      <p:sp>
        <p:nvSpPr>
          <p:cNvPr id="60" name="Google Shape;267;p40"/>
          <p:cNvSpPr txBox="1"/>
          <p:nvPr/>
        </p:nvSpPr>
        <p:spPr>
          <a:xfrm>
            <a:off x="899160" y="725805"/>
            <a:ext cx="219646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Béo nhẹ, thơm mùi </a:t>
            </a:r>
            <a:r>
              <a:rPr lang="vi-VN" altLang="en-GB" sz="1300" b="0">
                <a:latin typeface="Inconsolata" panose="00000509000000000000" charset="0"/>
                <a:cs typeface="Inconsolata" panose="00000509000000000000" charset="0"/>
              </a:rPr>
              <a:t>cốm</a:t>
            </a:r>
            <a:endParaRPr lang="vi-VN" altLang="en-GB" sz="1300" b="0">
              <a:latin typeface="Inconsolata" panose="00000509000000000000" charset="0"/>
              <a:cs typeface="Inconsolata" panose="00000509000000000000"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12" name="Rectangles 11"/>
          <p:cNvSpPr/>
          <p:nvPr/>
        </p:nvSpPr>
        <p:spPr>
          <a:xfrm>
            <a:off x="-180340" y="-257175"/>
            <a:ext cx="2493010" cy="54006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Google Shape;266;p40"/>
          <p:cNvSpPr txBox="1"/>
          <p:nvPr>
            <p:ph type="title"/>
          </p:nvPr>
        </p:nvSpPr>
        <p:spPr>
          <a:xfrm>
            <a:off x="4860290" y="339725"/>
            <a:ext cx="493522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orki Tuscan Rounded" panose="00000500000000000000" charset="0"/>
                <a:cs typeface="SVN-Corki Tuscan Rounded" panose="00000500000000000000" charset="0"/>
              </a:rPr>
              <a:t>Một số quán Bún Đậu</a:t>
            </a:r>
            <a:endParaRPr lang="vi-VN" altLang="en-GB" b="0">
              <a:solidFill>
                <a:srgbClr val="679F2A"/>
              </a:solidFill>
              <a:latin typeface="SVN-Corki Tuscan Rounded" panose="00000500000000000000" charset="0"/>
              <a:cs typeface="SVN-Corki Tuscan Rounded" panose="00000500000000000000" charset="0"/>
            </a:endParaRPr>
          </a:p>
        </p:txBody>
      </p:sp>
      <p:cxnSp>
        <p:nvCxnSpPr>
          <p:cNvPr id="17" name="Straight Connector 16"/>
          <p:cNvCxnSpPr/>
          <p:nvPr/>
        </p:nvCxnSpPr>
        <p:spPr>
          <a:xfrm>
            <a:off x="2195830" y="843915"/>
            <a:ext cx="270764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824470" y="843915"/>
            <a:ext cx="155067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9" name="Google Shape;266;p40"/>
          <p:cNvSpPr txBox="1"/>
          <p:nvPr/>
        </p:nvSpPr>
        <p:spPr>
          <a:xfrm>
            <a:off x="2442845" y="1131570"/>
            <a:ext cx="25222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679F2A"/>
                </a:solidFill>
                <a:latin typeface="SVN-Standly" charset="0"/>
                <a:cs typeface="SVN-Standly" charset="0"/>
              </a:rPr>
              <a:t>Bún đậu Bống</a:t>
            </a:r>
            <a:endParaRPr lang="vi-VN" altLang="en-GB" sz="2500" b="0">
              <a:solidFill>
                <a:srgbClr val="679F2A"/>
              </a:solidFill>
              <a:latin typeface="SVN-Standly" charset="0"/>
              <a:cs typeface="SVN-Standly" charset="0"/>
            </a:endParaRPr>
          </a:p>
        </p:txBody>
      </p:sp>
      <p:sp>
        <p:nvSpPr>
          <p:cNvPr id="20" name="Google Shape;267;p40"/>
          <p:cNvSpPr txBox="1"/>
          <p:nvPr>
            <p:ph type="body" idx="1"/>
          </p:nvPr>
        </p:nvSpPr>
        <p:spPr>
          <a:xfrm>
            <a:off x="2443480" y="1564005"/>
            <a:ext cx="601726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sz="1700" b="0">
                <a:latin typeface="Inconsolata" panose="00000509000000000000" charset="0"/>
                <a:cs typeface="Inconsolata" panose="00000509000000000000" charset="0"/>
              </a:rPr>
              <a:t>894A, Tỉnh lộ 43, Khu phố 1, P.Bình Chiểu, Tp.Thủ Đức</a:t>
            </a:r>
            <a:endParaRPr lang="vi-VN" alt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Giờ mở cửa: 08:00 – 21:00</a:t>
            </a:r>
            <a:endParaRPr 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Giá bán: 20.000 – </a:t>
            </a:r>
            <a:r>
              <a:rPr lang="vi-VN" altLang="en-GB" sz="1700" b="0">
                <a:latin typeface="Inconsolata" panose="00000509000000000000" charset="0"/>
                <a:cs typeface="Inconsolata" panose="00000509000000000000" charset="0"/>
              </a:rPr>
              <a:t>55</a:t>
            </a:r>
            <a:r>
              <a:rPr lang="en-GB" sz="1700" b="0">
                <a:latin typeface="Inconsolata" panose="00000509000000000000" charset="0"/>
                <a:cs typeface="Inconsolata" panose="00000509000000000000" charset="0"/>
              </a:rPr>
              <a:t>.000đ</a:t>
            </a:r>
            <a:r>
              <a:rPr lang="vi-VN" altLang="en-GB" sz="1700" b="0">
                <a:latin typeface="Inconsolata" panose="00000509000000000000" charset="0"/>
                <a:cs typeface="Inconsolata" panose="00000509000000000000" charset="0"/>
              </a:rPr>
              <a:t>/người</a:t>
            </a:r>
            <a:r>
              <a:rPr lang="en-GB" sz="1700" b="0">
                <a:latin typeface="Inconsolata" panose="00000509000000000000" charset="0"/>
                <a:cs typeface="Inconsolata" panose="00000509000000000000" charset="0"/>
              </a:rPr>
              <a:t> </a:t>
            </a:r>
            <a:endParaRPr lang="en-GB" sz="1700" b="0">
              <a:latin typeface="Inconsolata" panose="00000509000000000000" charset="0"/>
              <a:cs typeface="Inconsolata" panose="00000509000000000000" charset="0"/>
            </a:endParaRPr>
          </a:p>
        </p:txBody>
      </p:sp>
      <p:sp>
        <p:nvSpPr>
          <p:cNvPr id="21" name="Google Shape;266;p40"/>
          <p:cNvSpPr txBox="1"/>
          <p:nvPr/>
        </p:nvSpPr>
        <p:spPr>
          <a:xfrm>
            <a:off x="7478395" y="2860040"/>
            <a:ext cx="261493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679F2A"/>
                </a:solidFill>
                <a:latin typeface="SVN-Standly" charset="0"/>
                <a:cs typeface="SVN-Standly" charset="0"/>
              </a:rPr>
              <a:t>Bún đậu Văn</a:t>
            </a:r>
            <a:endParaRPr lang="vi-VN" altLang="en-GB" sz="2500" b="0">
              <a:solidFill>
                <a:srgbClr val="679F2A"/>
              </a:solidFill>
              <a:latin typeface="SVN-Standly" charset="0"/>
              <a:cs typeface="SVN-Standly" charset="0"/>
            </a:endParaRPr>
          </a:p>
        </p:txBody>
      </p:sp>
      <p:sp>
        <p:nvSpPr>
          <p:cNvPr id="22" name="Google Shape;267;p40"/>
          <p:cNvSpPr txBox="1"/>
          <p:nvPr/>
        </p:nvSpPr>
        <p:spPr>
          <a:xfrm>
            <a:off x="2195830" y="3364230"/>
            <a:ext cx="683958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700" b="0">
                <a:latin typeface="Inconsolata" panose="00000509000000000000" charset="0"/>
                <a:cs typeface="Inconsolata" panose="00000509000000000000" charset="0"/>
              </a:rPr>
              <a:t>Đối diện trường ĐH KHTN, đường A2, Tp.Dĩ An, Bình </a:t>
            </a:r>
            <a:r>
              <a:rPr lang="vi-VN" altLang="en-GB" sz="1700" b="0">
                <a:latin typeface="Inconsolata" panose="00000509000000000000" charset="0"/>
                <a:cs typeface="Inconsolata" panose="00000509000000000000" charset="0"/>
              </a:rPr>
              <a:t>Dương</a:t>
            </a:r>
            <a:endParaRPr lang="vi-VN" altLang="en-GB" sz="1700" b="0">
              <a:latin typeface="Inconsolata" panose="00000509000000000000" charset="0"/>
              <a:cs typeface="Inconsolata" panose="00000509000000000000" charset="0"/>
            </a:endParaRPr>
          </a:p>
          <a:p>
            <a:pPr marL="0" lvl="0" indent="0" algn="r" rtl="0">
              <a:spcBef>
                <a:spcPts val="0"/>
              </a:spcBef>
              <a:spcAft>
                <a:spcPts val="1600"/>
              </a:spcAft>
              <a:buNone/>
            </a:pPr>
            <a:r>
              <a:rPr lang="en-GB" sz="1700" b="0">
                <a:latin typeface="Inconsolata" panose="00000509000000000000" charset="0"/>
                <a:cs typeface="Inconsolata" panose="00000509000000000000" charset="0"/>
              </a:rPr>
              <a:t>Giờ mở cửa: 0</a:t>
            </a:r>
            <a:r>
              <a:rPr lang="vi-VN" altLang="en-GB" sz="1700" b="0">
                <a:latin typeface="Inconsolata" panose="00000509000000000000" charset="0"/>
                <a:cs typeface="Inconsolata" panose="00000509000000000000" charset="0"/>
              </a:rPr>
              <a:t>9</a:t>
            </a:r>
            <a:r>
              <a:rPr lang="en-GB" sz="1700" b="0">
                <a:latin typeface="Inconsolata" panose="00000509000000000000" charset="0"/>
                <a:cs typeface="Inconsolata" panose="00000509000000000000" charset="0"/>
              </a:rPr>
              <a:t>:</a:t>
            </a:r>
            <a:r>
              <a:rPr lang="vi-VN" altLang="en-GB" sz="1700" b="0">
                <a:latin typeface="Inconsolata" panose="00000509000000000000" charset="0"/>
                <a:cs typeface="Inconsolata" panose="00000509000000000000" charset="0"/>
              </a:rPr>
              <a:t>3</a:t>
            </a:r>
            <a:r>
              <a:rPr lang="en-GB" sz="1700" b="0">
                <a:latin typeface="Inconsolata" panose="00000509000000000000" charset="0"/>
                <a:cs typeface="Inconsolata" panose="00000509000000000000" charset="0"/>
              </a:rPr>
              <a:t>0 – 22:00</a:t>
            </a:r>
            <a:endParaRPr lang="en-GB" sz="1700" b="0">
              <a:latin typeface="Inconsolata" panose="00000509000000000000" charset="0"/>
              <a:cs typeface="Inconsolata" panose="00000509000000000000" charset="0"/>
            </a:endParaRPr>
          </a:p>
          <a:p>
            <a:pPr marL="0" lvl="0" indent="0" algn="r" rtl="0">
              <a:spcBef>
                <a:spcPts val="0"/>
              </a:spcBef>
              <a:spcAft>
                <a:spcPts val="1600"/>
              </a:spcAft>
              <a:buNone/>
            </a:pPr>
            <a:r>
              <a:rPr lang="en-GB" sz="1700" b="0">
                <a:latin typeface="Inconsolata" panose="00000509000000000000" charset="0"/>
                <a:cs typeface="Inconsolata" panose="00000509000000000000" charset="0"/>
              </a:rPr>
              <a:t>Giá bán: </a:t>
            </a:r>
            <a:r>
              <a:rPr lang="vi-VN" altLang="en-GB" sz="1700" b="0">
                <a:latin typeface="Inconsolata" panose="00000509000000000000" charset="0"/>
                <a:cs typeface="Inconsolata" panose="00000509000000000000" charset="0"/>
              </a:rPr>
              <a:t>12</a:t>
            </a:r>
            <a:r>
              <a:rPr lang="en-GB" sz="1700" b="0">
                <a:latin typeface="Inconsolata" panose="00000509000000000000" charset="0"/>
                <a:cs typeface="Inconsolata" panose="00000509000000000000" charset="0"/>
              </a:rPr>
              <a:t>.000 – </a:t>
            </a:r>
            <a:r>
              <a:rPr lang="vi-VN" altLang="en-GB" sz="1700" b="0">
                <a:latin typeface="Inconsolata" panose="00000509000000000000" charset="0"/>
                <a:cs typeface="Inconsolata" panose="00000509000000000000" charset="0"/>
              </a:rPr>
              <a:t>8</a:t>
            </a:r>
            <a:r>
              <a:rPr lang="en-GB" sz="1700" b="0">
                <a:latin typeface="Inconsolata" panose="00000509000000000000" charset="0"/>
                <a:cs typeface="Inconsolata" panose="00000509000000000000" charset="0"/>
              </a:rPr>
              <a:t>0.000đ</a:t>
            </a:r>
            <a:r>
              <a:rPr lang="vi-VN" altLang="en-GB" sz="1700" b="0">
                <a:latin typeface="Inconsolata" panose="00000509000000000000" charset="0"/>
                <a:cs typeface="Inconsolata" panose="00000509000000000000" charset="0"/>
              </a:rPr>
              <a:t>/người</a:t>
            </a:r>
            <a:r>
              <a:rPr lang="en-GB" sz="1700" b="0">
                <a:latin typeface="Inconsolata" panose="00000509000000000000" charset="0"/>
                <a:cs typeface="Inconsolata" panose="00000509000000000000" charset="0"/>
              </a:rPr>
              <a:t> </a:t>
            </a:r>
            <a:endParaRPr lang="en-GB" sz="1700" b="0">
              <a:latin typeface="Inconsolata" panose="00000509000000000000" charset="0"/>
              <a:cs typeface="Inconsolata" panose="00000509000000000000" charset="0"/>
            </a:endParaRPr>
          </a:p>
        </p:txBody>
      </p:sp>
      <p:sp>
        <p:nvSpPr>
          <p:cNvPr id="23" name="Oval 22"/>
          <p:cNvSpPr/>
          <p:nvPr/>
        </p:nvSpPr>
        <p:spPr>
          <a:xfrm>
            <a:off x="2516505" y="300355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Oval 23"/>
          <p:cNvSpPr/>
          <p:nvPr/>
        </p:nvSpPr>
        <p:spPr>
          <a:xfrm>
            <a:off x="2731770" y="300355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Oval 24"/>
          <p:cNvSpPr/>
          <p:nvPr/>
        </p:nvSpPr>
        <p:spPr>
          <a:xfrm>
            <a:off x="2947035" y="300355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8347710" y="480377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8564245" y="480377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8779510" y="480377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588760" y="1708150"/>
            <a:ext cx="176657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LẨU CHAY</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068445" y="1343660"/>
            <a:ext cx="4601845" cy="349250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5436870" y="2496185"/>
            <a:ext cx="2867660" cy="1109980"/>
          </a:xfrm>
          <a:prstGeom prst="rect">
            <a:avLst/>
          </a:prstGeom>
        </p:spPr>
        <p:txBody>
          <a:bodyPr spcFirstLastPara="1" wrap="square" lIns="91425" tIns="91425" rIns="91425" bIns="91425" anchor="t" anchorCtr="0">
            <a:noAutofit/>
          </a:bodyPr>
          <a:p>
            <a:pPr marL="0" lvl="0" indent="0" algn="r" rtl="0">
              <a:spcBef>
                <a:spcPts val="0"/>
              </a:spcBef>
              <a:spcAft>
                <a:spcPts val="1600"/>
              </a:spcAft>
              <a:buNone/>
            </a:pPr>
            <a:r>
              <a:rPr lang="vi-VN" altLang="en-GB" b="0">
                <a:latin typeface="Inconsolata" panose="00000509000000000000" charset="0"/>
                <a:cs typeface="Inconsolata" panose="00000509000000000000" charset="0"/>
              </a:rPr>
              <a:t>Món ăn làm nên thương hiệu Làng Đại </a:t>
            </a:r>
            <a:r>
              <a:rPr lang="vi-VN" altLang="en-GB" b="0">
                <a:latin typeface="Inconsolata" panose="00000509000000000000" charset="0"/>
                <a:cs typeface="Inconsolata" panose="00000509000000000000" charset="0"/>
              </a:rPr>
              <a:t>Học</a:t>
            </a:r>
            <a:endParaRPr lang="vi-VN" altLang="en-GB" b="0">
              <a:latin typeface="Inconsolata" panose="00000509000000000000" charset="0"/>
              <a:cs typeface="Inconsolata" panose="00000509000000000000" charset="0"/>
            </a:endParaRPr>
          </a:p>
        </p:txBody>
      </p:sp>
      <p:grpSp>
        <p:nvGrpSpPr>
          <p:cNvPr id="11" name="Group 10"/>
          <p:cNvGrpSpPr/>
          <p:nvPr/>
        </p:nvGrpSpPr>
        <p:grpSpPr>
          <a:xfrm>
            <a:off x="5580380" y="3435985"/>
            <a:ext cx="575310" cy="144145"/>
            <a:chOff x="11054" y="4501"/>
            <a:chExt cx="906" cy="227"/>
          </a:xfrm>
          <a:solidFill>
            <a:srgbClr val="FFC000"/>
          </a:solidFill>
        </p:grpSpPr>
        <p:sp>
          <p:nvSpPr>
            <p:cNvPr id="3" name="Oval 2"/>
            <p:cNvSpPr/>
            <p:nvPr/>
          </p:nvSpPr>
          <p:spPr>
            <a:xfrm>
              <a:off x="11054"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rot="5400000">
            <a:off x="7031990" y="-211709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reeform 12"/>
          <p:cNvSpPr/>
          <p:nvPr/>
        </p:nvSpPr>
        <p:spPr>
          <a:xfrm rot="10800000" flipH="1">
            <a:off x="395605" y="339725"/>
            <a:ext cx="1727200" cy="904240"/>
          </a:xfrm>
          <a:custGeom>
            <a:avLst/>
            <a:gdLst>
              <a:gd name="connisteX0" fmla="*/ 0 w 1727200"/>
              <a:gd name="connsiteY0" fmla="*/ 0 h 904240"/>
              <a:gd name="connisteX1" fmla="*/ 0 w 1727200"/>
              <a:gd name="connsiteY1" fmla="*/ 904240 h 904240"/>
              <a:gd name="connisteX2" fmla="*/ 1727200 w 1727200"/>
              <a:gd name="connsiteY2" fmla="*/ 904240 h 904240"/>
            </a:gdLst>
            <a:ahLst/>
            <a:cxnLst>
              <a:cxn ang="0">
                <a:pos x="connisteX0" y="connsiteY0"/>
              </a:cxn>
              <a:cxn ang="0">
                <a:pos x="connisteX1" y="connsiteY1"/>
              </a:cxn>
              <a:cxn ang="0">
                <a:pos x="connisteX2" y="connsiteY2"/>
              </a:cxn>
            </a:cxnLst>
            <a:rect l="l" t="t" r="r" b="b"/>
            <a:pathLst>
              <a:path w="1727200" h="904240">
                <a:moveTo>
                  <a:pt x="0" y="0"/>
                </a:moveTo>
                <a:lnTo>
                  <a:pt x="0" y="904240"/>
                </a:lnTo>
                <a:lnTo>
                  <a:pt x="1727200" y="90424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doc-dao-hai-quan-lau-chay-lang-dai-hoc-me-man-bao-sinh-vien-1600272514-1"/>
          <p:cNvPicPr>
            <a:picLocks noChangeAspect="1"/>
          </p:cNvPicPr>
          <p:nvPr/>
        </p:nvPicPr>
        <p:blipFill>
          <a:blip r:embed="rId1"/>
          <a:stretch>
            <a:fillRect/>
          </a:stretch>
        </p:blipFill>
        <p:spPr>
          <a:xfrm>
            <a:off x="611505" y="501015"/>
            <a:ext cx="4074795" cy="3105150"/>
          </a:xfrm>
          <a:prstGeom prst="rect">
            <a:avLst/>
          </a:prstGeom>
        </p:spPr>
      </p:pic>
      <p:sp>
        <p:nvSpPr>
          <p:cNvPr id="2" name="Rectangles 1"/>
          <p:cNvSpPr/>
          <p:nvPr/>
        </p:nvSpPr>
        <p:spPr>
          <a:xfrm rot="5400000">
            <a:off x="8716010" y="4789805"/>
            <a:ext cx="511175" cy="603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rot="5400000">
            <a:off x="619760" y="2418715"/>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83895" y="62738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LẨU CHAY</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40055" y="387350"/>
            <a:ext cx="8263890" cy="434467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611505" y="149161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Vừa tốt cho sức khỏe lại ngon miệng</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2" name="Rectangles 1"/>
          <p:cNvSpPr/>
          <p:nvPr/>
        </p:nvSpPr>
        <p:spPr>
          <a:xfrm>
            <a:off x="-208280" y="-164465"/>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683895" y="16357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683895" y="259207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683895" y="351218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Google Shape;267;p40"/>
          <p:cNvSpPr txBox="1"/>
          <p:nvPr/>
        </p:nvSpPr>
        <p:spPr>
          <a:xfrm>
            <a:off x="611505" y="2425700"/>
            <a:ext cx="385381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Khá quen thuộc với các bạn sinh viên, nhất là khu </a:t>
            </a:r>
            <a:r>
              <a:rPr lang="vi-VN" altLang="en-GB" b="0">
                <a:latin typeface="Inconsolata" panose="00000509000000000000" charset="0"/>
                <a:cs typeface="Inconsolata" panose="00000509000000000000" charset="0"/>
              </a:rPr>
              <a:t>B</a:t>
            </a:r>
            <a:endParaRPr lang="vi-VN" altLang="en-GB" b="0">
              <a:latin typeface="Inconsolata" panose="00000509000000000000" charset="0"/>
              <a:cs typeface="Inconsolata" panose="00000509000000000000" charset="0"/>
            </a:endParaRPr>
          </a:p>
        </p:txBody>
      </p:sp>
      <p:sp>
        <p:nvSpPr>
          <p:cNvPr id="9" name="Google Shape;267;p40"/>
          <p:cNvSpPr txBox="1"/>
          <p:nvPr/>
        </p:nvSpPr>
        <p:spPr>
          <a:xfrm>
            <a:off x="611505" y="336359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Được nhiều người quan tâm và đón nhận</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0" name="Rectangles 9"/>
          <p:cNvSpPr/>
          <p:nvPr/>
        </p:nvSpPr>
        <p:spPr>
          <a:xfrm>
            <a:off x="-180340" y="4732020"/>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quan-lau-huu-duyen-320678"/>
          <p:cNvPicPr>
            <a:picLocks noChangeAspect="1"/>
          </p:cNvPicPr>
          <p:nvPr/>
        </p:nvPicPr>
        <p:blipFill>
          <a:blip r:embed="rId1"/>
          <a:srcRect l="6494"/>
          <a:stretch>
            <a:fillRect/>
          </a:stretch>
        </p:blipFill>
        <p:spPr>
          <a:xfrm>
            <a:off x="4716145" y="-31750"/>
            <a:ext cx="4809490" cy="52266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5" name="Rectangles 34"/>
          <p:cNvSpPr/>
          <p:nvPr/>
        </p:nvSpPr>
        <p:spPr>
          <a:xfrm rot="5400000">
            <a:off x="5875655" y="-171450"/>
            <a:ext cx="3086735" cy="54057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300990" y="772160"/>
            <a:ext cx="8542655" cy="353568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rot="5400000">
            <a:off x="763905" y="-146812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266;p40"/>
          <p:cNvSpPr txBox="1"/>
          <p:nvPr>
            <p:ph type="title"/>
          </p:nvPr>
        </p:nvSpPr>
        <p:spPr>
          <a:xfrm>
            <a:off x="754380" y="48514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chemeClr val="bg1"/>
                </a:solidFill>
                <a:latin typeface="SVN-Clementine" panose="020F0502020204030203" charset="0"/>
                <a:cs typeface="SVN-Clementine" panose="020F0502020204030203" charset="0"/>
              </a:rPr>
              <a:t>THÀNH PHẦN</a:t>
            </a:r>
            <a:endParaRPr lang="vi-VN" altLang="en-GB" b="0">
              <a:solidFill>
                <a:schemeClr val="bg1"/>
              </a:solidFill>
              <a:latin typeface="SVN-Clementine" panose="020F0502020204030203" charset="0"/>
              <a:cs typeface="SVN-Clementine" panose="020F0502020204030203" charset="0"/>
            </a:endParaRPr>
          </a:p>
        </p:txBody>
      </p:sp>
      <p:sp>
        <p:nvSpPr>
          <p:cNvPr id="14" name="Oval 13"/>
          <p:cNvSpPr/>
          <p:nvPr/>
        </p:nvSpPr>
        <p:spPr>
          <a:xfrm>
            <a:off x="610870" y="160496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Google Shape;267;p40"/>
          <p:cNvSpPr txBox="1"/>
          <p:nvPr>
            <p:ph type="body" idx="1"/>
          </p:nvPr>
        </p:nvSpPr>
        <p:spPr>
          <a:xfrm>
            <a:off x="610870" y="1420495"/>
            <a:ext cx="1663065" cy="5130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Chả chay</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6" name="Oval 15"/>
          <p:cNvSpPr/>
          <p:nvPr/>
        </p:nvSpPr>
        <p:spPr>
          <a:xfrm>
            <a:off x="610870" y="210851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267;p40"/>
          <p:cNvSpPr txBox="1"/>
          <p:nvPr/>
        </p:nvSpPr>
        <p:spPr>
          <a:xfrm>
            <a:off x="610870" y="1924050"/>
            <a:ext cx="166306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Sườn chay</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8" name="Oval 17"/>
          <p:cNvSpPr/>
          <p:nvPr/>
        </p:nvSpPr>
        <p:spPr>
          <a:xfrm>
            <a:off x="610870" y="2612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Google Shape;267;p40"/>
          <p:cNvSpPr txBox="1"/>
          <p:nvPr/>
        </p:nvSpPr>
        <p:spPr>
          <a:xfrm>
            <a:off x="610870" y="2428240"/>
            <a:ext cx="190627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Đậu hũ </a:t>
            </a:r>
            <a:r>
              <a:rPr lang="vi-VN" altLang="en-GB" b="0">
                <a:latin typeface="Inconsolata" panose="00000509000000000000" charset="0"/>
                <a:cs typeface="Inconsolata" panose="00000509000000000000" charset="0"/>
              </a:rPr>
              <a:t>ki</a:t>
            </a:r>
            <a:endParaRPr lang="vi-VN" altLang="en-GB" b="0">
              <a:latin typeface="Inconsolata" panose="00000509000000000000" charset="0"/>
              <a:cs typeface="Inconsolata" panose="00000509000000000000" charset="0"/>
            </a:endParaRPr>
          </a:p>
        </p:txBody>
      </p:sp>
      <p:sp>
        <p:nvSpPr>
          <p:cNvPr id="20" name="Oval 19"/>
          <p:cNvSpPr/>
          <p:nvPr/>
        </p:nvSpPr>
        <p:spPr>
          <a:xfrm>
            <a:off x="610870" y="312578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Google Shape;267;p40"/>
          <p:cNvSpPr txBox="1"/>
          <p:nvPr/>
        </p:nvSpPr>
        <p:spPr>
          <a:xfrm>
            <a:off x="610870" y="2941320"/>
            <a:ext cx="103314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a:t>
            </a:r>
            <a:r>
              <a:rPr lang="vi-VN" altLang="en-GB" b="0">
                <a:latin typeface="Inconsolata" panose="00000509000000000000" charset="0"/>
                <a:cs typeface="Inconsolata" panose="00000509000000000000" charset="0"/>
              </a:rPr>
              <a:t>Nấm</a:t>
            </a:r>
            <a:endParaRPr lang="vi-VN" altLang="en-GB" b="0">
              <a:latin typeface="Inconsolata" panose="00000509000000000000" charset="0"/>
              <a:cs typeface="Inconsolata" panose="00000509000000000000" charset="0"/>
            </a:endParaRPr>
          </a:p>
        </p:txBody>
      </p:sp>
      <p:sp>
        <p:nvSpPr>
          <p:cNvPr id="23" name="Oval 22"/>
          <p:cNvSpPr/>
          <p:nvPr/>
        </p:nvSpPr>
        <p:spPr>
          <a:xfrm>
            <a:off x="610870" y="3628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Google Shape;267;p40"/>
          <p:cNvSpPr txBox="1"/>
          <p:nvPr/>
        </p:nvSpPr>
        <p:spPr>
          <a:xfrm>
            <a:off x="610870" y="3444240"/>
            <a:ext cx="94043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a:t>
            </a:r>
            <a:r>
              <a:rPr lang="vi-VN" altLang="en-GB" b="0">
                <a:latin typeface="Inconsolata" panose="00000509000000000000" charset="0"/>
                <a:cs typeface="Inconsolata" panose="00000509000000000000" charset="0"/>
              </a:rPr>
              <a:t>Bắp</a:t>
            </a:r>
            <a:endParaRPr lang="vi-VN" altLang="en-GB" b="0">
              <a:latin typeface="Inconsolata" panose="00000509000000000000" charset="0"/>
              <a:cs typeface="Inconsolata" panose="00000509000000000000" charset="0"/>
            </a:endParaRPr>
          </a:p>
        </p:txBody>
      </p:sp>
      <p:sp>
        <p:nvSpPr>
          <p:cNvPr id="25" name="Oval 24"/>
          <p:cNvSpPr/>
          <p:nvPr/>
        </p:nvSpPr>
        <p:spPr>
          <a:xfrm>
            <a:off x="2517140" y="1596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Google Shape;267;p40"/>
          <p:cNvSpPr txBox="1"/>
          <p:nvPr/>
        </p:nvSpPr>
        <p:spPr>
          <a:xfrm>
            <a:off x="2517140" y="141224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Rau mồng </a:t>
            </a:r>
            <a:r>
              <a:rPr lang="vi-VN" altLang="en-GB" b="0">
                <a:latin typeface="Inconsolata" panose="00000509000000000000" charset="0"/>
                <a:cs typeface="Inconsolata" panose="00000509000000000000" charset="0"/>
              </a:rPr>
              <a:t>tơi</a:t>
            </a:r>
            <a:endParaRPr lang="vi-VN" altLang="en-GB" b="0">
              <a:latin typeface="Inconsolata" panose="00000509000000000000" charset="0"/>
              <a:cs typeface="Inconsolata" panose="00000509000000000000" charset="0"/>
            </a:endParaRPr>
          </a:p>
        </p:txBody>
      </p:sp>
      <p:sp>
        <p:nvSpPr>
          <p:cNvPr id="27" name="Oval 26"/>
          <p:cNvSpPr/>
          <p:nvPr/>
        </p:nvSpPr>
        <p:spPr>
          <a:xfrm>
            <a:off x="2517140" y="210089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Google Shape;267;p40"/>
          <p:cNvSpPr txBox="1"/>
          <p:nvPr/>
        </p:nvSpPr>
        <p:spPr>
          <a:xfrm>
            <a:off x="2517140" y="191643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Cải thảo</a:t>
            </a:r>
            <a:endParaRPr lang="vi-VN" altLang="en-GB" b="0">
              <a:latin typeface="Inconsolata" panose="00000509000000000000" charset="0"/>
              <a:cs typeface="Inconsolata" panose="00000509000000000000" charset="0"/>
            </a:endParaRPr>
          </a:p>
        </p:txBody>
      </p:sp>
      <p:sp>
        <p:nvSpPr>
          <p:cNvPr id="29" name="Oval 28"/>
          <p:cNvSpPr/>
          <p:nvPr/>
        </p:nvSpPr>
        <p:spPr>
          <a:xfrm>
            <a:off x="2517140" y="260508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Google Shape;267;p40"/>
          <p:cNvSpPr txBox="1"/>
          <p:nvPr/>
        </p:nvSpPr>
        <p:spPr>
          <a:xfrm>
            <a:off x="2517140" y="242062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Cải </a:t>
            </a:r>
            <a:r>
              <a:rPr lang="vi-VN" altLang="en-GB" b="0">
                <a:latin typeface="Inconsolata" panose="00000509000000000000" charset="0"/>
                <a:cs typeface="Inconsolata" panose="00000509000000000000" charset="0"/>
              </a:rPr>
              <a:t>Mướp</a:t>
            </a:r>
            <a:endParaRPr lang="vi-VN" altLang="en-GB" b="0">
              <a:latin typeface="Inconsolata" panose="00000509000000000000" charset="0"/>
              <a:cs typeface="Inconsolata" panose="00000509000000000000" charset="0"/>
            </a:endParaRPr>
          </a:p>
        </p:txBody>
      </p:sp>
      <p:sp>
        <p:nvSpPr>
          <p:cNvPr id="31" name="Oval 30"/>
          <p:cNvSpPr/>
          <p:nvPr/>
        </p:nvSpPr>
        <p:spPr>
          <a:xfrm>
            <a:off x="2517140" y="310864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Google Shape;267;p40"/>
          <p:cNvSpPr txBox="1"/>
          <p:nvPr/>
        </p:nvSpPr>
        <p:spPr>
          <a:xfrm>
            <a:off x="2517140" y="292417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Các loại </a:t>
            </a:r>
            <a:r>
              <a:rPr lang="vi-VN" altLang="en-GB" b="0">
                <a:latin typeface="Inconsolata" panose="00000509000000000000" charset="0"/>
                <a:cs typeface="Inconsolata" panose="00000509000000000000" charset="0"/>
              </a:rPr>
              <a:t>nấm</a:t>
            </a:r>
            <a:endParaRPr lang="vi-VN" altLang="en-GB" b="0">
              <a:latin typeface="Inconsolata" panose="00000509000000000000" charset="0"/>
              <a:cs typeface="Inconsolata" panose="00000509000000000000" charset="0"/>
            </a:endParaRPr>
          </a:p>
        </p:txBody>
      </p:sp>
      <p:pic>
        <p:nvPicPr>
          <p:cNvPr id="33" name="Picture 32" descr="lau-chay-lang-dai-hoc-1510"/>
          <p:cNvPicPr>
            <a:picLocks noChangeAspect="1"/>
          </p:cNvPicPr>
          <p:nvPr/>
        </p:nvPicPr>
        <p:blipFill>
          <a:blip r:embed="rId1"/>
          <a:srcRect l="12574" t="18368" r="1262" b="5893"/>
          <a:stretch>
            <a:fillRect/>
          </a:stretch>
        </p:blipFill>
        <p:spPr>
          <a:xfrm flipH="1">
            <a:off x="4871720" y="1132205"/>
            <a:ext cx="4464685" cy="2799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pic>
        <p:nvPicPr>
          <p:cNvPr id="3" name="Picture 2" descr="lau-chay-hang-thien-320680"/>
          <p:cNvPicPr>
            <a:picLocks noChangeAspect="1"/>
          </p:cNvPicPr>
          <p:nvPr/>
        </p:nvPicPr>
        <p:blipFill>
          <a:blip r:embed="rId1"/>
          <a:stretch>
            <a:fillRect/>
          </a:stretch>
        </p:blipFill>
        <p:spPr>
          <a:xfrm>
            <a:off x="-108585" y="-164465"/>
            <a:ext cx="5706745" cy="5706745"/>
          </a:xfrm>
          <a:prstGeom prst="rect">
            <a:avLst/>
          </a:prstGeom>
        </p:spPr>
      </p:pic>
      <p:sp>
        <p:nvSpPr>
          <p:cNvPr id="4" name="Rectangles 3"/>
          <p:cNvSpPr/>
          <p:nvPr/>
        </p:nvSpPr>
        <p:spPr>
          <a:xfrm>
            <a:off x="2911475" y="718820"/>
            <a:ext cx="5842000" cy="39941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635250" y="447040"/>
            <a:ext cx="6394450" cy="4537710"/>
          </a:xfrm>
          <a:prstGeom prst="rect">
            <a:avLst/>
          </a:prstGeom>
          <a:noFill/>
          <a:ln w="127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6" name="Google Shape;266;p40"/>
          <p:cNvSpPr txBox="1"/>
          <p:nvPr>
            <p:ph type="title"/>
          </p:nvPr>
        </p:nvSpPr>
        <p:spPr>
          <a:xfrm>
            <a:off x="3688080" y="772160"/>
            <a:ext cx="4432300" cy="59309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vi-VN" altLang="en-GB" sz="2500" b="0">
                <a:solidFill>
                  <a:srgbClr val="CE6F00"/>
                </a:solidFill>
                <a:latin typeface="SVN-Clementine" panose="020F0502020204030203" charset="0"/>
                <a:cs typeface="SVN-Clementine" panose="020F0502020204030203" charset="0"/>
              </a:rPr>
              <a:t>Lẩu Chay</a:t>
            </a:r>
            <a:br>
              <a:rPr lang="vi-VN" altLang="en-GB" sz="4500" b="0">
                <a:solidFill>
                  <a:srgbClr val="CE6F00"/>
                </a:solidFill>
                <a:latin typeface="SVN-Clementine" panose="020F0502020204030203" charset="0"/>
                <a:cs typeface="SVN-Clementine" panose="020F0502020204030203" charset="0"/>
              </a:rPr>
            </a:br>
            <a:r>
              <a:rPr lang="vi-VN" altLang="en-GB" sz="4500" b="0">
                <a:solidFill>
                  <a:srgbClr val="CE6F00"/>
                </a:solidFill>
                <a:latin typeface="SVN-Clementine" panose="020F0502020204030203" charset="0"/>
                <a:cs typeface="SVN-Clementine" panose="020F0502020204030203" charset="0"/>
              </a:rPr>
              <a:t>Hằng Thiện</a:t>
            </a:r>
            <a:endParaRPr lang="vi-VN" altLang="en-GB" sz="4500" b="0">
              <a:solidFill>
                <a:srgbClr val="CE6F00"/>
              </a:solidFill>
              <a:latin typeface="SVN-Clementine" panose="020F0502020204030203" charset="0"/>
              <a:cs typeface="SVN-Clementine" panose="020F0502020204030203" charset="0"/>
            </a:endParaRPr>
          </a:p>
        </p:txBody>
      </p:sp>
      <p:sp>
        <p:nvSpPr>
          <p:cNvPr id="228" name="Google Shape;228;p36"/>
          <p:cNvSpPr txBox="1"/>
          <p:nvPr/>
        </p:nvSpPr>
        <p:spPr>
          <a:xfrm>
            <a:off x="2915920" y="1987550"/>
            <a:ext cx="6102985" cy="5041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5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altLang="en-GB" sz="3000">
                <a:solidFill>
                  <a:schemeClr val="bg1"/>
                </a:solidFill>
                <a:latin typeface="SVN-Corki Tuscan Rounded" panose="00000500000000000000" charset="0"/>
                <a:cs typeface="SVN-Corki Tuscan Rounded" panose="00000500000000000000" charset="0"/>
              </a:rPr>
              <a:t>ĐỆ NHẤT LẨU CHAY LÀNG ĐẠI HỌC</a:t>
            </a:r>
            <a:r>
              <a:rPr lang="en-GB" sz="3000">
                <a:solidFill>
                  <a:schemeClr val="bg1"/>
                </a:solidFill>
                <a:latin typeface="SVN-Corki Tuscan Rounded" panose="00000500000000000000" charset="0"/>
                <a:cs typeface="SVN-Corki Tuscan Rounded" panose="00000500000000000000" charset="0"/>
              </a:rPr>
              <a:t> </a:t>
            </a:r>
            <a:endParaRPr lang="en-GB" altLang="en-GB" sz="3000">
              <a:solidFill>
                <a:schemeClr val="bg1"/>
              </a:solidFill>
              <a:latin typeface="SVN-Corki Tuscan Rounded" panose="00000500000000000000" charset="0"/>
              <a:cs typeface="SVN-Corki Tuscan Rounded" panose="00000500000000000000" charset="0"/>
            </a:endParaRPr>
          </a:p>
        </p:txBody>
      </p:sp>
      <p:sp>
        <p:nvSpPr>
          <p:cNvPr id="267" name="Google Shape;267;p40"/>
          <p:cNvSpPr txBox="1"/>
          <p:nvPr>
            <p:ph type="body" idx="1"/>
          </p:nvPr>
        </p:nvSpPr>
        <p:spPr>
          <a:xfrm>
            <a:off x="3421380" y="2420620"/>
            <a:ext cx="4822190" cy="1109980"/>
          </a:xfrm>
          <a:prstGeom prst="rect">
            <a:avLst/>
          </a:prstGeom>
        </p:spPr>
        <p:txBody>
          <a:bodyPr spcFirstLastPara="1" wrap="square" lIns="91425" tIns="91425" rIns="91425" bIns="91425" anchor="t" anchorCtr="0">
            <a:noAutofit/>
          </a:bodyPr>
          <a:p>
            <a:pPr marL="0" lvl="0" indent="0" algn="ctr" rtl="0">
              <a:spcBef>
                <a:spcPts val="0"/>
              </a:spcBef>
              <a:spcAft>
                <a:spcPts val="1600"/>
              </a:spcAft>
              <a:buNone/>
            </a:pPr>
            <a:r>
              <a:rPr lang="vi-VN" altLang="en-GB" sz="1200" b="0">
                <a:latin typeface="Inconsolata" panose="00000509000000000000" charset="0"/>
                <a:cs typeface="Inconsolata" panose="00000509000000000000" charset="0"/>
              </a:rPr>
              <a:t>(Do chính các bạn sinh viên trong Làng Đại Học bình chọn)</a:t>
            </a:r>
            <a:r>
              <a:rPr lang="en-GB" sz="1200" b="0">
                <a:latin typeface="Inconsolata" panose="00000509000000000000" charset="0"/>
                <a:cs typeface="Inconsolata" panose="00000509000000000000" charset="0"/>
              </a:rPr>
              <a:t> </a:t>
            </a:r>
            <a:endParaRPr lang="en-GB" sz="1200" b="0">
              <a:latin typeface="Inconsolata" panose="00000509000000000000" charset="0"/>
              <a:cs typeface="Inconsolata" panose="00000509000000000000" charset="0"/>
            </a:endParaRPr>
          </a:p>
        </p:txBody>
      </p:sp>
      <p:sp>
        <p:nvSpPr>
          <p:cNvPr id="59" name="Google Shape;266;p40"/>
          <p:cNvSpPr txBox="1"/>
          <p:nvPr/>
        </p:nvSpPr>
        <p:spPr>
          <a:xfrm>
            <a:off x="4047490" y="2786380"/>
            <a:ext cx="3980815" cy="10217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chỉ</a:t>
            </a:r>
            <a:r>
              <a:rPr lang="vi-VN" altLang="en-GB" sz="2400" b="0">
                <a:solidFill>
                  <a:srgbClr val="679F2A"/>
                </a:solidFill>
                <a:latin typeface="SVN-Standly" charset="0"/>
                <a:cs typeface="SVN-Standly" charset="0"/>
              </a:rPr>
              <a:t> </a:t>
            </a:r>
            <a:r>
              <a:rPr lang="vi-VN" altLang="en-GB" sz="7000" b="0">
                <a:solidFill>
                  <a:schemeClr val="bg1"/>
                </a:solidFill>
                <a:latin typeface="SVN-Standly" charset="0"/>
                <a:cs typeface="SVN-Standly" charset="0"/>
              </a:rPr>
              <a:t>70.000</a:t>
            </a:r>
            <a:r>
              <a:rPr lang="vi-VN" altLang="en-GB" sz="2400" b="0">
                <a:solidFill>
                  <a:srgbClr val="CE6F00"/>
                </a:solidFill>
                <a:latin typeface="SVN-Standly" charset="0"/>
                <a:cs typeface="SVN-Standly" charset="0"/>
              </a:rPr>
              <a:t>vnd/phần 2 người</a:t>
            </a:r>
            <a:endParaRPr lang="vi-VN" altLang="en-GB" sz="2400" b="0">
              <a:solidFill>
                <a:srgbClr val="CE6F00"/>
              </a:solidFill>
              <a:latin typeface="SVN-Standly" charset="0"/>
              <a:cs typeface="SVN-Standly" charset="0"/>
            </a:endParaRPr>
          </a:p>
        </p:txBody>
      </p:sp>
      <p:sp>
        <p:nvSpPr>
          <p:cNvPr id="7" name="Google Shape;267;p40"/>
          <p:cNvSpPr txBox="1"/>
          <p:nvPr/>
        </p:nvSpPr>
        <p:spPr>
          <a:xfrm>
            <a:off x="3221355" y="4081780"/>
            <a:ext cx="5365750" cy="432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ctr" rtl="0">
              <a:spcBef>
                <a:spcPts val="0"/>
              </a:spcBef>
              <a:spcAft>
                <a:spcPts val="1600"/>
              </a:spcAft>
              <a:buNone/>
            </a:pPr>
            <a:r>
              <a:rPr lang="vi-VN" altLang="en-GB" sz="1800" b="0">
                <a:latin typeface="Inconsolata" panose="00000509000000000000" charset="0"/>
                <a:cs typeface="Inconsolata" panose="00000509000000000000" charset="0"/>
              </a:rPr>
              <a:t>76/1 Tô Vĩnh Diện, Tân Hòa, Dĩ An, Bình Dương</a:t>
            </a:r>
            <a:r>
              <a:rPr lang="en-GB" sz="1800" b="0">
                <a:latin typeface="Inconsolata" panose="00000509000000000000" charset="0"/>
                <a:cs typeface="Inconsolata" panose="00000509000000000000" charset="0"/>
              </a:rPr>
              <a:t> </a:t>
            </a:r>
            <a:endParaRPr lang="en-GB" sz="1800" b="0">
              <a:latin typeface="Inconsolata" panose="00000509000000000000" charset="0"/>
              <a:cs typeface="Inconsolata" panose="00000509000000000000"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 name="Rectangles 1"/>
          <p:cNvSpPr/>
          <p:nvPr/>
        </p:nvSpPr>
        <p:spPr>
          <a:xfrm>
            <a:off x="876935" y="749300"/>
            <a:ext cx="3960495" cy="39604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6" name="Google Shape;266;p40"/>
          <p:cNvSpPr txBox="1"/>
          <p:nvPr>
            <p:ph type="title"/>
          </p:nvPr>
        </p:nvSpPr>
        <p:spPr>
          <a:xfrm>
            <a:off x="7452995" y="986790"/>
            <a:ext cx="378396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CHÈ</a:t>
            </a:r>
            <a:endParaRPr lang="vi-VN" altLang="en-GB" b="0">
              <a:solidFill>
                <a:srgbClr val="679F2A"/>
              </a:solidFill>
              <a:latin typeface="SVN-Clementine" panose="020F0502020204030203" charset="0"/>
              <a:cs typeface="SVN-Clementine" panose="020F0502020204030203" charset="0"/>
            </a:endParaRPr>
          </a:p>
        </p:txBody>
      </p:sp>
      <p:sp>
        <p:nvSpPr>
          <p:cNvPr id="8" name="Rectangles 7"/>
          <p:cNvSpPr/>
          <p:nvPr/>
        </p:nvSpPr>
        <p:spPr>
          <a:xfrm>
            <a:off x="3062605" y="410845"/>
            <a:ext cx="5751195" cy="349250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5293360" y="1778635"/>
            <a:ext cx="2867660" cy="1109980"/>
          </a:xfrm>
          <a:prstGeom prst="rect">
            <a:avLst/>
          </a:prstGeom>
        </p:spPr>
        <p:txBody>
          <a:bodyPr spcFirstLastPara="1" wrap="square" lIns="91425" tIns="91425" rIns="91425" bIns="91425" anchor="t" anchorCtr="0">
            <a:noAutofit/>
          </a:bodyPr>
          <a:p>
            <a:pPr marL="0" lvl="0" indent="0" algn="r" rtl="0">
              <a:spcBef>
                <a:spcPts val="0"/>
              </a:spcBef>
              <a:spcAft>
                <a:spcPts val="1600"/>
              </a:spcAft>
              <a:buNone/>
            </a:pPr>
            <a:r>
              <a:rPr lang="vi-VN" altLang="en-GB" b="0">
                <a:latin typeface="Inconsolata" panose="00000509000000000000" charset="0"/>
                <a:cs typeface="Inconsolata" panose="00000509000000000000" charset="0"/>
              </a:rPr>
              <a:t>Một món ăn thể hiện nên sự đa dạng trong ẩm thực của Sài </a:t>
            </a:r>
            <a:r>
              <a:rPr lang="vi-VN" altLang="en-GB" b="0">
                <a:latin typeface="Inconsolata" panose="00000509000000000000" charset="0"/>
                <a:cs typeface="Inconsolata" panose="00000509000000000000" charset="0"/>
              </a:rPr>
              <a:t>Thành </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grpSp>
        <p:nvGrpSpPr>
          <p:cNvPr id="11" name="Group 10"/>
          <p:cNvGrpSpPr/>
          <p:nvPr/>
        </p:nvGrpSpPr>
        <p:grpSpPr>
          <a:xfrm>
            <a:off x="5508625" y="3061335"/>
            <a:ext cx="575310" cy="144145"/>
            <a:chOff x="11054" y="4501"/>
            <a:chExt cx="906" cy="227"/>
          </a:xfrm>
        </p:grpSpPr>
        <p:sp>
          <p:nvSpPr>
            <p:cNvPr id="3" name="Oval 2"/>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a:off x="8604885" y="-307975"/>
            <a:ext cx="648335" cy="56267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che-khanh-vy-242b-su-van-hanh-quan-10-264987"/>
          <p:cNvPicPr>
            <a:picLocks noChangeAspect="1"/>
          </p:cNvPicPr>
          <p:nvPr/>
        </p:nvPicPr>
        <p:blipFill>
          <a:blip r:embed="rId1"/>
          <a:stretch>
            <a:fillRect/>
          </a:stretch>
        </p:blipFill>
        <p:spPr>
          <a:xfrm>
            <a:off x="1043305" y="915670"/>
            <a:ext cx="3627755" cy="3627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828040" y="843915"/>
            <a:ext cx="186690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CHÈ </a:t>
            </a:r>
            <a:r>
              <a:rPr lang="vi-VN" altLang="en-GB" b="0">
                <a:solidFill>
                  <a:srgbClr val="679F2A"/>
                </a:solidFill>
                <a:latin typeface="SVN-Clementine" panose="020F0502020204030203" charset="0"/>
                <a:cs typeface="SVN-Clementine" panose="020F0502020204030203" charset="0"/>
              </a:rPr>
              <a:t>THÁI</a:t>
            </a:r>
            <a:endParaRPr lang="vi-VN" altLang="en-GB" b="0">
              <a:solidFill>
                <a:srgbClr val="679F2A"/>
              </a:solidFill>
              <a:latin typeface="SVN-Clementine" panose="020F0502020204030203" charset="0"/>
              <a:cs typeface="SVN-Clementine" panose="020F0502020204030203" charset="0"/>
            </a:endParaRPr>
          </a:p>
        </p:txBody>
      </p:sp>
      <p:sp>
        <p:nvSpPr>
          <p:cNvPr id="8" name="Rectangles 7"/>
          <p:cNvSpPr/>
          <p:nvPr/>
        </p:nvSpPr>
        <p:spPr>
          <a:xfrm>
            <a:off x="611505" y="804545"/>
            <a:ext cx="5751195" cy="349250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1" name="Group 10"/>
          <p:cNvGrpSpPr/>
          <p:nvPr/>
        </p:nvGrpSpPr>
        <p:grpSpPr>
          <a:xfrm>
            <a:off x="611505" y="554990"/>
            <a:ext cx="575310" cy="144145"/>
            <a:chOff x="11054" y="4501"/>
            <a:chExt cx="906" cy="227"/>
          </a:xfrm>
        </p:grpSpPr>
        <p:sp>
          <p:nvSpPr>
            <p:cNvPr id="3" name="Oval 2"/>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a:off x="5507990" y="-92710"/>
            <a:ext cx="648335" cy="56267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0" name="Picture 19" descr="z2759872486316_3a273fc709b830218db692ec4a320945"/>
          <p:cNvPicPr>
            <a:picLocks noChangeAspect="1"/>
          </p:cNvPicPr>
          <p:nvPr/>
        </p:nvPicPr>
        <p:blipFill>
          <a:blip r:embed="rId1"/>
          <a:stretch>
            <a:fillRect/>
          </a:stretch>
        </p:blipFill>
        <p:spPr>
          <a:xfrm>
            <a:off x="5723890" y="-20955"/>
            <a:ext cx="3425825" cy="5282565"/>
          </a:xfrm>
          <a:prstGeom prst="rect">
            <a:avLst/>
          </a:prstGeom>
        </p:spPr>
      </p:pic>
      <p:grpSp>
        <p:nvGrpSpPr>
          <p:cNvPr id="9" name="Group 8"/>
          <p:cNvGrpSpPr/>
          <p:nvPr/>
        </p:nvGrpSpPr>
        <p:grpSpPr>
          <a:xfrm>
            <a:off x="4860290" y="4443730"/>
            <a:ext cx="575310" cy="144145"/>
            <a:chOff x="11054" y="4501"/>
            <a:chExt cx="906" cy="227"/>
          </a:xfrm>
        </p:grpSpPr>
        <p:sp>
          <p:nvSpPr>
            <p:cNvPr id="2" name="Oval 1"/>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8" name="Google Shape;267;p40"/>
          <p:cNvSpPr txBox="1"/>
          <p:nvPr>
            <p:ph type="body" idx="1"/>
          </p:nvPr>
        </p:nvSpPr>
        <p:spPr>
          <a:xfrm>
            <a:off x="826135" y="148907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Là một món chè đặc trưng của người Thái</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9" name="Oval 18"/>
          <p:cNvSpPr/>
          <p:nvPr/>
        </p:nvSpPr>
        <p:spPr>
          <a:xfrm>
            <a:off x="899160" y="163576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Oval 20"/>
          <p:cNvSpPr/>
          <p:nvPr/>
        </p:nvSpPr>
        <p:spPr>
          <a:xfrm>
            <a:off x="899160" y="259207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Oval 21"/>
          <p:cNvSpPr/>
          <p:nvPr/>
        </p:nvSpPr>
        <p:spPr>
          <a:xfrm>
            <a:off x="899160" y="351218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Google Shape;267;p40"/>
          <p:cNvSpPr txBox="1"/>
          <p:nvPr/>
        </p:nvSpPr>
        <p:spPr>
          <a:xfrm>
            <a:off x="826770" y="2425700"/>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Gắn liền với con đường “Nguyễn Tri </a:t>
            </a:r>
            <a:r>
              <a:rPr lang="vi-VN" altLang="en-GB" b="0">
                <a:latin typeface="Inconsolata" panose="00000509000000000000" charset="0"/>
                <a:cs typeface="Inconsolata" panose="00000509000000000000" charset="0"/>
              </a:rPr>
              <a:t>Phương”</a:t>
            </a:r>
            <a:endParaRPr lang="vi-VN" altLang="en-GB" b="0">
              <a:latin typeface="Inconsolata" panose="00000509000000000000" charset="0"/>
              <a:cs typeface="Inconsolata" panose="00000509000000000000" charset="0"/>
            </a:endParaRPr>
          </a:p>
        </p:txBody>
      </p:sp>
      <p:sp>
        <p:nvSpPr>
          <p:cNvPr id="24" name="Google Shape;267;p40"/>
          <p:cNvSpPr txBox="1"/>
          <p:nvPr/>
        </p:nvSpPr>
        <p:spPr>
          <a:xfrm>
            <a:off x="826770" y="336359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Hương vị đặc trưng so với những loại chè </a:t>
            </a:r>
            <a:r>
              <a:rPr lang="vi-VN" altLang="en-GB" b="0">
                <a:latin typeface="Inconsolata" panose="00000509000000000000" charset="0"/>
                <a:cs typeface="Inconsolata" panose="00000509000000000000" charset="0"/>
              </a:rPr>
              <a:t>khác</a:t>
            </a:r>
            <a:endParaRPr lang="vi-VN" altLang="en-GB" b="0">
              <a:latin typeface="Inconsolata" panose="00000509000000000000" charset="0"/>
              <a:cs typeface="Inconsolata" panose="00000509000000000000"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44" name="Google Shape;266;p40"/>
          <p:cNvSpPr txBox="1"/>
          <p:nvPr>
            <p:ph type="title"/>
          </p:nvPr>
        </p:nvSpPr>
        <p:spPr>
          <a:xfrm>
            <a:off x="3707765" y="143510"/>
            <a:ext cx="1741170" cy="59309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THÀNH PHẦN</a:t>
            </a:r>
            <a:endParaRPr lang="vi-VN" altLang="en-GB" b="0">
              <a:solidFill>
                <a:srgbClr val="679F2A"/>
              </a:solidFill>
              <a:latin typeface="SVN-Clementine" panose="020F0502020204030203" charset="0"/>
              <a:cs typeface="SVN-Clementine" panose="020F0502020204030203" charset="0"/>
            </a:endParaRPr>
          </a:p>
        </p:txBody>
      </p:sp>
      <p:sp>
        <p:nvSpPr>
          <p:cNvPr id="45" name="Rectangles 44"/>
          <p:cNvSpPr/>
          <p:nvPr/>
        </p:nvSpPr>
        <p:spPr>
          <a:xfrm>
            <a:off x="3966210" y="177165"/>
            <a:ext cx="1224280" cy="115189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Google Shape;266;p40"/>
          <p:cNvSpPr txBox="1"/>
          <p:nvPr/>
        </p:nvSpPr>
        <p:spPr>
          <a:xfrm>
            <a:off x="6156960" y="771525"/>
            <a:ext cx="100076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thạch</a:t>
            </a:r>
            <a:endParaRPr lang="vi-VN" altLang="en-GB" sz="2400" b="0">
              <a:solidFill>
                <a:srgbClr val="679F2A"/>
              </a:solidFill>
              <a:latin typeface="SVN-Standly" charset="0"/>
              <a:cs typeface="SVN-Standly" charset="0"/>
            </a:endParaRPr>
          </a:p>
        </p:txBody>
      </p:sp>
      <p:sp>
        <p:nvSpPr>
          <p:cNvPr id="60" name="Google Shape;267;p40"/>
          <p:cNvSpPr txBox="1"/>
          <p:nvPr/>
        </p:nvSpPr>
        <p:spPr>
          <a:xfrm>
            <a:off x="6228715" y="1161415"/>
            <a:ext cx="2735580"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Có thể thay bằng thốt </a:t>
            </a:r>
            <a:r>
              <a:rPr lang="vi-VN" altLang="en-GB" sz="1300" b="0">
                <a:latin typeface="Inconsolata" panose="00000509000000000000" charset="0"/>
                <a:cs typeface="Inconsolata" panose="00000509000000000000" charset="0"/>
              </a:rPr>
              <a:t>nốt</a:t>
            </a:r>
            <a:endParaRPr lang="vi-VN" altLang="en-GB" sz="1300" b="0">
              <a:latin typeface="Inconsolata" panose="00000509000000000000" charset="0"/>
              <a:cs typeface="Inconsolata" panose="00000509000000000000" charset="0"/>
            </a:endParaRPr>
          </a:p>
        </p:txBody>
      </p:sp>
      <p:pic>
        <p:nvPicPr>
          <p:cNvPr id="2" name="Picture 1" descr="img_0555"/>
          <p:cNvPicPr>
            <a:picLocks noChangeAspect="1"/>
          </p:cNvPicPr>
          <p:nvPr/>
        </p:nvPicPr>
        <p:blipFill>
          <a:blip r:embed="rId1"/>
          <a:stretch>
            <a:fillRect/>
          </a:stretch>
        </p:blipFill>
        <p:spPr>
          <a:xfrm rot="5400000">
            <a:off x="2964815" y="1778635"/>
            <a:ext cx="3213735" cy="2584450"/>
          </a:xfrm>
          <a:prstGeom prst="rect">
            <a:avLst/>
          </a:prstGeom>
        </p:spPr>
      </p:pic>
      <p:sp>
        <p:nvSpPr>
          <p:cNvPr id="5" name="Freeform 4"/>
          <p:cNvSpPr/>
          <p:nvPr/>
        </p:nvSpPr>
        <p:spPr>
          <a:xfrm>
            <a:off x="5151755" y="1149985"/>
            <a:ext cx="1687195" cy="1122045"/>
          </a:xfrm>
          <a:custGeom>
            <a:avLst/>
            <a:gdLst>
              <a:gd name="connisteX0" fmla="*/ 0 w 1687195"/>
              <a:gd name="connsiteY0" fmla="*/ 1122045 h 1122045"/>
              <a:gd name="connisteX1" fmla="*/ 1076325 w 1687195"/>
              <a:gd name="connsiteY1" fmla="*/ 0 h 1122045"/>
              <a:gd name="connisteX2" fmla="*/ 1687195 w 1687195"/>
              <a:gd name="connsiteY2" fmla="*/ 0 h 1122045"/>
            </a:gdLst>
            <a:ahLst/>
            <a:cxnLst>
              <a:cxn ang="0">
                <a:pos x="connisteX0" y="connsiteY0"/>
              </a:cxn>
              <a:cxn ang="0">
                <a:pos x="connisteX1" y="connsiteY1"/>
              </a:cxn>
              <a:cxn ang="0">
                <a:pos x="connisteX2" y="connsiteY2"/>
              </a:cxn>
            </a:cxnLst>
            <a:rect l="l" t="t" r="r" b="b"/>
            <a:pathLst>
              <a:path w="1687195" h="1122045">
                <a:moveTo>
                  <a:pt x="0" y="1122045"/>
                </a:moveTo>
                <a:lnTo>
                  <a:pt x="1076325" y="0"/>
                </a:lnTo>
                <a:lnTo>
                  <a:pt x="1687195"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reeform 5"/>
          <p:cNvSpPr/>
          <p:nvPr/>
        </p:nvSpPr>
        <p:spPr>
          <a:xfrm>
            <a:off x="5144135" y="2386965"/>
            <a:ext cx="2137410" cy="701675"/>
          </a:xfrm>
          <a:custGeom>
            <a:avLst/>
            <a:gdLst>
              <a:gd name="connisteX0" fmla="*/ 0 w 2137410"/>
              <a:gd name="connsiteY0" fmla="*/ 701675 h 701675"/>
              <a:gd name="connisteX1" fmla="*/ 1214120 w 2137410"/>
              <a:gd name="connsiteY1" fmla="*/ 0 h 701675"/>
              <a:gd name="connisteX2" fmla="*/ 2137410 w 2137410"/>
              <a:gd name="connsiteY2" fmla="*/ 0 h 701675"/>
            </a:gdLst>
            <a:ahLst/>
            <a:cxnLst>
              <a:cxn ang="0">
                <a:pos x="connisteX0" y="connsiteY0"/>
              </a:cxn>
              <a:cxn ang="0">
                <a:pos x="connisteX1" y="connsiteY1"/>
              </a:cxn>
              <a:cxn ang="0">
                <a:pos x="connisteX2" y="connsiteY2"/>
              </a:cxn>
            </a:cxnLst>
            <a:rect l="l" t="t" r="r" b="b"/>
            <a:pathLst>
              <a:path w="2137410" h="701675">
                <a:moveTo>
                  <a:pt x="0" y="701675"/>
                </a:moveTo>
                <a:lnTo>
                  <a:pt x="1214120" y="0"/>
                </a:lnTo>
                <a:lnTo>
                  <a:pt x="213741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reeform 8"/>
          <p:cNvSpPr/>
          <p:nvPr/>
        </p:nvSpPr>
        <p:spPr>
          <a:xfrm>
            <a:off x="5148580" y="3364865"/>
            <a:ext cx="2038350" cy="290195"/>
          </a:xfrm>
          <a:custGeom>
            <a:avLst/>
            <a:gdLst>
              <a:gd name="connisteX0" fmla="*/ 0 w 2038350"/>
              <a:gd name="connsiteY0" fmla="*/ 290195 h 290195"/>
              <a:gd name="connisteX1" fmla="*/ 1198880 w 2038350"/>
              <a:gd name="connsiteY1" fmla="*/ 0 h 290195"/>
              <a:gd name="connisteX2" fmla="*/ 2038350 w 2038350"/>
              <a:gd name="connsiteY2" fmla="*/ 0 h 290195"/>
            </a:gdLst>
            <a:ahLst/>
            <a:cxnLst>
              <a:cxn ang="0">
                <a:pos x="connisteX0" y="connsiteY0"/>
              </a:cxn>
              <a:cxn ang="0">
                <a:pos x="connisteX1" y="connsiteY1"/>
              </a:cxn>
              <a:cxn ang="0">
                <a:pos x="connisteX2" y="connsiteY2"/>
              </a:cxn>
            </a:cxnLst>
            <a:rect l="l" t="t" r="r" b="b"/>
            <a:pathLst>
              <a:path w="2038350" h="290195">
                <a:moveTo>
                  <a:pt x="0" y="290195"/>
                </a:moveTo>
                <a:lnTo>
                  <a:pt x="1198880" y="0"/>
                </a:lnTo>
                <a:lnTo>
                  <a:pt x="203835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754505" y="1161415"/>
            <a:ext cx="2083435" cy="725170"/>
          </a:xfrm>
          <a:custGeom>
            <a:avLst/>
            <a:gdLst>
              <a:gd name="connisteX0" fmla="*/ 2083435 w 2083435"/>
              <a:gd name="connsiteY0" fmla="*/ 725170 h 725170"/>
              <a:gd name="connisteX1" fmla="*/ 801370 w 2083435"/>
              <a:gd name="connsiteY1" fmla="*/ 0 h 725170"/>
              <a:gd name="connisteX2" fmla="*/ 0 w 2083435"/>
              <a:gd name="connsiteY2" fmla="*/ 0 h 725170"/>
            </a:gdLst>
            <a:ahLst/>
            <a:cxnLst>
              <a:cxn ang="0">
                <a:pos x="connisteX0" y="connsiteY0"/>
              </a:cxn>
              <a:cxn ang="0">
                <a:pos x="connisteX1" y="connsiteY1"/>
              </a:cxn>
              <a:cxn ang="0">
                <a:pos x="connisteX2" y="connsiteY2"/>
              </a:cxn>
            </a:cxnLst>
            <a:rect l="l" t="t" r="r" b="b"/>
            <a:pathLst>
              <a:path w="2083435" h="725170">
                <a:moveTo>
                  <a:pt x="2083435" y="725170"/>
                </a:moveTo>
                <a:lnTo>
                  <a:pt x="801370" y="0"/>
                </a:lnTo>
                <a:lnTo>
                  <a:pt x="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reeform 13"/>
          <p:cNvSpPr/>
          <p:nvPr/>
        </p:nvSpPr>
        <p:spPr>
          <a:xfrm>
            <a:off x="1915160" y="2386330"/>
            <a:ext cx="1969135" cy="396875"/>
          </a:xfrm>
          <a:custGeom>
            <a:avLst/>
            <a:gdLst>
              <a:gd name="connisteX0" fmla="*/ 1969135 w 1969135"/>
              <a:gd name="connsiteY0" fmla="*/ 396875 h 396875"/>
              <a:gd name="connisteX1" fmla="*/ 664210 w 1969135"/>
              <a:gd name="connsiteY1" fmla="*/ 0 h 396875"/>
              <a:gd name="connisteX2" fmla="*/ 0 w 1969135"/>
              <a:gd name="connsiteY2" fmla="*/ 0 h 396875"/>
            </a:gdLst>
            <a:ahLst/>
            <a:cxnLst>
              <a:cxn ang="0">
                <a:pos x="connisteX0" y="connsiteY0"/>
              </a:cxn>
              <a:cxn ang="0">
                <a:pos x="connisteX1" y="connsiteY1"/>
              </a:cxn>
              <a:cxn ang="0">
                <a:pos x="connisteX2" y="connsiteY2"/>
              </a:cxn>
            </a:cxnLst>
            <a:rect l="l" t="t" r="r" b="b"/>
            <a:pathLst>
              <a:path w="1969135" h="396875">
                <a:moveTo>
                  <a:pt x="1969135" y="396875"/>
                </a:moveTo>
                <a:lnTo>
                  <a:pt x="664210" y="0"/>
                </a:lnTo>
                <a:lnTo>
                  <a:pt x="0" y="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reeform 14"/>
          <p:cNvSpPr/>
          <p:nvPr/>
        </p:nvSpPr>
        <p:spPr>
          <a:xfrm>
            <a:off x="2059940" y="3270250"/>
            <a:ext cx="1801495" cy="443230"/>
          </a:xfrm>
          <a:custGeom>
            <a:avLst/>
            <a:gdLst>
              <a:gd name="connisteX0" fmla="*/ 1801495 w 1801495"/>
              <a:gd name="connsiteY0" fmla="*/ 0 h 443230"/>
              <a:gd name="connisteX1" fmla="*/ 549910 w 1801495"/>
              <a:gd name="connsiteY1" fmla="*/ 443230 h 443230"/>
              <a:gd name="connisteX2" fmla="*/ 0 w 1801495"/>
              <a:gd name="connsiteY2" fmla="*/ 443230 h 443230"/>
            </a:gdLst>
            <a:ahLst/>
            <a:cxnLst>
              <a:cxn ang="0">
                <a:pos x="connisteX0" y="connsiteY0"/>
              </a:cxn>
              <a:cxn ang="0">
                <a:pos x="connisteX1" y="connsiteY1"/>
              </a:cxn>
              <a:cxn ang="0">
                <a:pos x="connisteX2" y="connsiteY2"/>
              </a:cxn>
            </a:cxnLst>
            <a:rect l="l" t="t" r="r" b="b"/>
            <a:pathLst>
              <a:path w="1801495" h="443230">
                <a:moveTo>
                  <a:pt x="1801495" y="0"/>
                </a:moveTo>
                <a:lnTo>
                  <a:pt x="549910" y="443230"/>
                </a:lnTo>
                <a:lnTo>
                  <a:pt x="0" y="44323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Freeform 16"/>
          <p:cNvSpPr/>
          <p:nvPr/>
        </p:nvSpPr>
        <p:spPr>
          <a:xfrm>
            <a:off x="1976755" y="4107815"/>
            <a:ext cx="1931035" cy="633730"/>
          </a:xfrm>
          <a:custGeom>
            <a:avLst/>
            <a:gdLst>
              <a:gd name="connisteX0" fmla="*/ 1931035 w 1931035"/>
              <a:gd name="connsiteY0" fmla="*/ 0 h 633730"/>
              <a:gd name="connisteX1" fmla="*/ 542290 w 1931035"/>
              <a:gd name="connsiteY1" fmla="*/ 633730 h 633730"/>
              <a:gd name="connisteX2" fmla="*/ 0 w 1931035"/>
              <a:gd name="connsiteY2" fmla="*/ 633730 h 633730"/>
            </a:gdLst>
            <a:ahLst/>
            <a:cxnLst>
              <a:cxn ang="0">
                <a:pos x="connisteX0" y="connsiteY0"/>
              </a:cxn>
              <a:cxn ang="0">
                <a:pos x="connisteX1" y="connsiteY1"/>
              </a:cxn>
              <a:cxn ang="0">
                <a:pos x="connisteX2" y="connsiteY2"/>
              </a:cxn>
            </a:cxnLst>
            <a:rect l="l" t="t" r="r" b="b"/>
            <a:pathLst>
              <a:path w="1931035" h="633730">
                <a:moveTo>
                  <a:pt x="1931035" y="0"/>
                </a:moveTo>
                <a:lnTo>
                  <a:pt x="542290" y="633730"/>
                </a:lnTo>
                <a:lnTo>
                  <a:pt x="0" y="63373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Google Shape;266;p40"/>
          <p:cNvSpPr txBox="1"/>
          <p:nvPr/>
        </p:nvSpPr>
        <p:spPr>
          <a:xfrm>
            <a:off x="6300470" y="1923415"/>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sầu </a:t>
            </a:r>
            <a:r>
              <a:rPr lang="vi-VN" altLang="en-GB" sz="2400" b="0">
                <a:solidFill>
                  <a:srgbClr val="679F2A"/>
                </a:solidFill>
                <a:latin typeface="SVN-Standly" charset="0"/>
                <a:cs typeface="SVN-Standly" charset="0"/>
              </a:rPr>
              <a:t>riêng</a:t>
            </a:r>
            <a:endParaRPr lang="vi-VN" altLang="en-GB" sz="2400" b="0">
              <a:solidFill>
                <a:srgbClr val="679F2A"/>
              </a:solidFill>
              <a:latin typeface="SVN-Standly" charset="0"/>
              <a:cs typeface="SVN-Standly" charset="0"/>
            </a:endParaRPr>
          </a:p>
        </p:txBody>
      </p:sp>
      <p:sp>
        <p:nvSpPr>
          <p:cNvPr id="19" name="Google Shape;266;p40"/>
          <p:cNvSpPr txBox="1"/>
          <p:nvPr/>
        </p:nvSpPr>
        <p:spPr>
          <a:xfrm>
            <a:off x="1907540" y="771525"/>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bơ</a:t>
            </a:r>
            <a:endParaRPr lang="vi-VN" altLang="en-GB" sz="2400" b="0">
              <a:solidFill>
                <a:srgbClr val="679F2A"/>
              </a:solidFill>
              <a:latin typeface="SVN-Standly" charset="0"/>
              <a:cs typeface="SVN-Standly" charset="0"/>
            </a:endParaRPr>
          </a:p>
        </p:txBody>
      </p:sp>
      <p:sp>
        <p:nvSpPr>
          <p:cNvPr id="20" name="Google Shape;266;p40"/>
          <p:cNvSpPr txBox="1"/>
          <p:nvPr/>
        </p:nvSpPr>
        <p:spPr>
          <a:xfrm>
            <a:off x="1915160" y="1886585"/>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mít</a:t>
            </a:r>
            <a:endParaRPr lang="vi-VN" altLang="en-GB" sz="2400" b="0">
              <a:solidFill>
                <a:srgbClr val="679F2A"/>
              </a:solidFill>
              <a:latin typeface="SVN-Standly" charset="0"/>
              <a:cs typeface="SVN-Standly" charset="0"/>
            </a:endParaRPr>
          </a:p>
        </p:txBody>
      </p:sp>
      <p:sp>
        <p:nvSpPr>
          <p:cNvPr id="21" name="Google Shape;266;p40"/>
          <p:cNvSpPr txBox="1"/>
          <p:nvPr/>
        </p:nvSpPr>
        <p:spPr>
          <a:xfrm>
            <a:off x="1976755" y="3220720"/>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nhãn</a:t>
            </a:r>
            <a:endParaRPr lang="vi-VN" altLang="en-GB" sz="2400" b="0">
              <a:solidFill>
                <a:srgbClr val="679F2A"/>
              </a:solidFill>
              <a:latin typeface="SVN-Standly" charset="0"/>
              <a:cs typeface="SVN-Standly" charset="0"/>
            </a:endParaRPr>
          </a:p>
        </p:txBody>
      </p:sp>
      <p:sp>
        <p:nvSpPr>
          <p:cNvPr id="22" name="Google Shape;266;p40"/>
          <p:cNvSpPr txBox="1"/>
          <p:nvPr/>
        </p:nvSpPr>
        <p:spPr>
          <a:xfrm>
            <a:off x="1908175" y="4300220"/>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thạch</a:t>
            </a:r>
            <a:endParaRPr lang="vi-VN" altLang="en-GB" sz="2400" b="0">
              <a:solidFill>
                <a:srgbClr val="679F2A"/>
              </a:solidFill>
              <a:latin typeface="SVN-Standly" charset="0"/>
              <a:cs typeface="SVN-Standly" charset="0"/>
            </a:endParaRPr>
          </a:p>
        </p:txBody>
      </p:sp>
      <p:sp>
        <p:nvSpPr>
          <p:cNvPr id="24" name="Google Shape;266;p40"/>
          <p:cNvSpPr txBox="1"/>
          <p:nvPr/>
        </p:nvSpPr>
        <p:spPr>
          <a:xfrm>
            <a:off x="6300470" y="2932430"/>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nước cốt </a:t>
            </a:r>
            <a:r>
              <a:rPr lang="vi-VN" altLang="en-GB" sz="2400" b="0">
                <a:solidFill>
                  <a:srgbClr val="679F2A"/>
                </a:solidFill>
                <a:latin typeface="SVN-Standly" charset="0"/>
                <a:cs typeface="SVN-Standly" charset="0"/>
              </a:rPr>
              <a:t>dừa</a:t>
            </a:r>
            <a:endParaRPr lang="vi-VN" altLang="en-GB" sz="2400" b="0">
              <a:solidFill>
                <a:srgbClr val="679F2A"/>
              </a:solidFill>
              <a:latin typeface="SVN-Standly" charset="0"/>
              <a:cs typeface="SVN-Standly" charset="0"/>
            </a:endParaRPr>
          </a:p>
        </p:txBody>
      </p:sp>
      <p:sp>
        <p:nvSpPr>
          <p:cNvPr id="25" name="Google Shape;267;p40"/>
          <p:cNvSpPr txBox="1"/>
          <p:nvPr/>
        </p:nvSpPr>
        <p:spPr>
          <a:xfrm>
            <a:off x="6372225" y="2383155"/>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Linh hồn của </a:t>
            </a:r>
            <a:r>
              <a:rPr lang="vi-VN" altLang="en-GB" sz="1300" b="0">
                <a:latin typeface="Inconsolata" panose="00000509000000000000" charset="0"/>
                <a:cs typeface="Inconsolata" panose="00000509000000000000" charset="0"/>
              </a:rPr>
              <a:t>món chè </a:t>
            </a:r>
            <a:r>
              <a:rPr lang="vi-VN" altLang="en-GB" sz="1300" b="0">
                <a:latin typeface="Inconsolata" panose="00000509000000000000" charset="0"/>
                <a:cs typeface="Inconsolata" panose="00000509000000000000" charset="0"/>
              </a:rPr>
              <a:t>Thái</a:t>
            </a:r>
            <a:endParaRPr lang="vi-VN" altLang="en-GB" sz="1300" b="0">
              <a:latin typeface="Inconsolata" panose="00000509000000000000" charset="0"/>
              <a:cs typeface="Inconsolata" panose="00000509000000000000" charset="0"/>
            </a:endParaRPr>
          </a:p>
        </p:txBody>
      </p:sp>
      <p:sp>
        <p:nvSpPr>
          <p:cNvPr id="26" name="Google Shape;267;p40"/>
          <p:cNvSpPr txBox="1"/>
          <p:nvPr/>
        </p:nvSpPr>
        <p:spPr>
          <a:xfrm>
            <a:off x="6372225" y="3394710"/>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Góp phần tạo sự vị béo nhẹ của </a:t>
            </a:r>
            <a:r>
              <a:rPr lang="vi-VN" altLang="en-GB" sz="1300" b="0">
                <a:latin typeface="Inconsolata" panose="00000509000000000000" charset="0"/>
                <a:cs typeface="Inconsolata" panose="00000509000000000000" charset="0"/>
              </a:rPr>
              <a:t>chè</a:t>
            </a:r>
            <a:endParaRPr lang="vi-VN" altLang="en-GB" sz="1300" b="0">
              <a:latin typeface="Inconsolata" panose="00000509000000000000" charset="0"/>
              <a:cs typeface="Inconsolata" panose="00000509000000000000" charset="0"/>
            </a:endParaRPr>
          </a:p>
        </p:txBody>
      </p:sp>
      <p:sp>
        <p:nvSpPr>
          <p:cNvPr id="28" name="Google Shape;267;p40"/>
          <p:cNvSpPr txBox="1"/>
          <p:nvPr/>
        </p:nvSpPr>
        <p:spPr>
          <a:xfrm>
            <a:off x="179705" y="2401570"/>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Hầu như không thể thiếu trong món chè </a:t>
            </a:r>
            <a:r>
              <a:rPr lang="vi-VN" altLang="en-GB" sz="1300" b="0">
                <a:latin typeface="Inconsolata" panose="00000509000000000000" charset="0"/>
                <a:cs typeface="Inconsolata" panose="00000509000000000000" charset="0"/>
              </a:rPr>
              <a:t>này</a:t>
            </a:r>
            <a:endParaRPr lang="vi-VN" altLang="en-GB" sz="1300" b="0">
              <a:latin typeface="Inconsolata" panose="00000509000000000000" charset="0"/>
              <a:cs typeface="Inconsolata" panose="00000509000000000000" charset="0"/>
            </a:endParaRPr>
          </a:p>
        </p:txBody>
      </p:sp>
      <p:sp>
        <p:nvSpPr>
          <p:cNvPr id="30" name="Google Shape;267;p40"/>
          <p:cNvSpPr txBox="1"/>
          <p:nvPr/>
        </p:nvSpPr>
        <p:spPr>
          <a:xfrm>
            <a:off x="179705" y="3733165"/>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Tạo nên vị ngọt thanh của món </a:t>
            </a:r>
            <a:r>
              <a:rPr lang="vi-VN" altLang="en-GB" sz="1300" b="0">
                <a:latin typeface="Inconsolata" panose="00000509000000000000" charset="0"/>
                <a:cs typeface="Inconsolata" panose="00000509000000000000" charset="0"/>
              </a:rPr>
              <a:t>chè</a:t>
            </a:r>
            <a:endParaRPr lang="vi-VN" altLang="en-GB" sz="1300" b="0">
              <a:latin typeface="Inconsolata" panose="00000509000000000000" charset="0"/>
              <a:cs typeface="Inconsolata" panose="00000509000000000000" charset="0"/>
            </a:endParaRPr>
          </a:p>
        </p:txBody>
      </p:sp>
      <p:sp>
        <p:nvSpPr>
          <p:cNvPr id="31" name="Google Shape;267;p40"/>
          <p:cNvSpPr txBox="1"/>
          <p:nvPr/>
        </p:nvSpPr>
        <p:spPr>
          <a:xfrm>
            <a:off x="179705" y="1203325"/>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Có thể thay thế bằng nhiều loại trái cây tùy thuộc theo </a:t>
            </a:r>
            <a:r>
              <a:rPr lang="vi-VN" altLang="en-GB" sz="1300" b="0">
                <a:latin typeface="Inconsolata" panose="00000509000000000000" charset="0"/>
                <a:cs typeface="Inconsolata" panose="00000509000000000000" charset="0"/>
              </a:rPr>
              <a:t>mùa</a:t>
            </a:r>
            <a:endParaRPr lang="vi-VN" altLang="en-GB" sz="1300" b="0">
              <a:latin typeface="Inconsolata" panose="00000509000000000000" charset="0"/>
              <a:cs typeface="Inconsolata" panose="00000509000000000000" charset="0"/>
            </a:endParaRPr>
          </a:p>
        </p:txBody>
      </p:sp>
      <p:sp>
        <p:nvSpPr>
          <p:cNvPr id="32" name="Google Shape;266;p40"/>
          <p:cNvSpPr txBox="1"/>
          <p:nvPr/>
        </p:nvSpPr>
        <p:spPr>
          <a:xfrm>
            <a:off x="6300470" y="3940810"/>
            <a:ext cx="14935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679F2A"/>
                </a:solidFill>
                <a:latin typeface="SVN-Standly" charset="0"/>
                <a:cs typeface="SVN-Standly" charset="0"/>
              </a:rPr>
              <a:t>bên cạnh </a:t>
            </a:r>
            <a:r>
              <a:rPr lang="vi-VN" altLang="en-GB" sz="2400" b="0">
                <a:solidFill>
                  <a:srgbClr val="679F2A"/>
                </a:solidFill>
                <a:latin typeface="SVN-Standly" charset="0"/>
                <a:cs typeface="SVN-Standly" charset="0"/>
              </a:rPr>
              <a:t>đó</a:t>
            </a:r>
            <a:endParaRPr lang="vi-VN" altLang="en-GB" sz="2400" b="0">
              <a:solidFill>
                <a:srgbClr val="679F2A"/>
              </a:solidFill>
              <a:latin typeface="SVN-Standly" charset="0"/>
              <a:cs typeface="SVN-Standly" charset="0"/>
            </a:endParaRPr>
          </a:p>
        </p:txBody>
      </p:sp>
      <p:sp>
        <p:nvSpPr>
          <p:cNvPr id="35" name="Google Shape;267;p40"/>
          <p:cNvSpPr txBox="1"/>
          <p:nvPr/>
        </p:nvSpPr>
        <p:spPr>
          <a:xfrm>
            <a:off x="6300470" y="4323715"/>
            <a:ext cx="2423795" cy="3543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Trong món chè còn có sữa tươi, sữa đặc hoặc sữa </a:t>
            </a:r>
            <a:r>
              <a:rPr lang="vi-VN" altLang="en-GB" sz="1300" b="0">
                <a:latin typeface="Inconsolata" panose="00000509000000000000" charset="0"/>
                <a:cs typeface="Inconsolata" panose="00000509000000000000" charset="0"/>
              </a:rPr>
              <a:t>béo</a:t>
            </a:r>
            <a:endParaRPr lang="vi-VN" altLang="en-GB" sz="1300" b="0">
              <a:latin typeface="Inconsolata" panose="00000509000000000000" charset="0"/>
              <a:cs typeface="Inconsolata" panose="00000509000000000000"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pic>
        <p:nvPicPr>
          <p:cNvPr id="2" name="Picture 1" descr="2-77"/>
          <p:cNvPicPr>
            <a:picLocks noChangeAspect="1"/>
          </p:cNvPicPr>
          <p:nvPr/>
        </p:nvPicPr>
        <p:blipFill>
          <a:blip r:embed="rId1"/>
          <a:stretch>
            <a:fillRect/>
          </a:stretch>
        </p:blipFill>
        <p:spPr>
          <a:xfrm>
            <a:off x="2412365" y="-34925"/>
            <a:ext cx="7355840" cy="5285740"/>
          </a:xfrm>
          <a:prstGeom prst="rect">
            <a:avLst/>
          </a:prstGeom>
        </p:spPr>
      </p:pic>
      <p:sp>
        <p:nvSpPr>
          <p:cNvPr id="4" name="Rectangles 3"/>
          <p:cNvSpPr/>
          <p:nvPr/>
        </p:nvSpPr>
        <p:spPr>
          <a:xfrm>
            <a:off x="539750" y="843280"/>
            <a:ext cx="5442585" cy="35833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263525" y="627380"/>
            <a:ext cx="5957570" cy="4070985"/>
          </a:xfrm>
          <a:prstGeom prst="rect">
            <a:avLst/>
          </a:prstGeom>
          <a:noFill/>
          <a:ln w="127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6" name="Google Shape;266;p40"/>
          <p:cNvSpPr txBox="1"/>
          <p:nvPr>
            <p:ph type="title"/>
          </p:nvPr>
        </p:nvSpPr>
        <p:spPr>
          <a:xfrm>
            <a:off x="1188085" y="915670"/>
            <a:ext cx="4432300" cy="59309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vi-VN" altLang="en-GB" sz="2500" b="0">
                <a:solidFill>
                  <a:srgbClr val="679F2A"/>
                </a:solidFill>
                <a:latin typeface="SVN-Clementine" panose="020F0502020204030203" charset="0"/>
                <a:cs typeface="SVN-Clementine" panose="020F0502020204030203" charset="0"/>
              </a:rPr>
              <a:t>Chè Thái</a:t>
            </a:r>
            <a:br>
              <a:rPr lang="vi-VN" altLang="en-GB" sz="4500" b="0">
                <a:solidFill>
                  <a:srgbClr val="679F2A"/>
                </a:solidFill>
                <a:latin typeface="SVN-Clementine" panose="020F0502020204030203" charset="0"/>
                <a:cs typeface="SVN-Clementine" panose="020F0502020204030203" charset="0"/>
              </a:rPr>
            </a:br>
            <a:r>
              <a:rPr lang="vi-VN" altLang="en-GB" sz="4500" b="0">
                <a:solidFill>
                  <a:srgbClr val="679F2A"/>
                </a:solidFill>
                <a:latin typeface="SVN-Clementine" panose="020F0502020204030203" charset="0"/>
                <a:cs typeface="SVN-Clementine" panose="020F0502020204030203" charset="0"/>
              </a:rPr>
              <a:t>Ý Phương</a:t>
            </a:r>
            <a:endParaRPr lang="vi-VN" altLang="en-GB" sz="4500" b="0">
              <a:solidFill>
                <a:srgbClr val="679F2A"/>
              </a:solidFill>
              <a:latin typeface="SVN-Clementine" panose="020F0502020204030203" charset="0"/>
              <a:cs typeface="SVN-Clementine" panose="020F0502020204030203" charset="0"/>
            </a:endParaRPr>
          </a:p>
        </p:txBody>
      </p:sp>
      <p:sp>
        <p:nvSpPr>
          <p:cNvPr id="228" name="Google Shape;228;p36"/>
          <p:cNvSpPr txBox="1"/>
          <p:nvPr/>
        </p:nvSpPr>
        <p:spPr>
          <a:xfrm>
            <a:off x="869950" y="2131060"/>
            <a:ext cx="4885690" cy="5041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5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altLang="en-GB" sz="2000">
                <a:solidFill>
                  <a:schemeClr val="bg1"/>
                </a:solidFill>
                <a:latin typeface="SVN-Corki Tuscan Rounded" panose="00000500000000000000" charset="0"/>
                <a:cs typeface="SVN-Corki Tuscan Rounded" panose="00000500000000000000" charset="0"/>
              </a:rPr>
              <a:t>MỘT TRONG NHỮNG QUÁN CHÈ </a:t>
            </a:r>
            <a:r>
              <a:rPr lang="vi-VN" altLang="en-GB" sz="2000">
                <a:solidFill>
                  <a:schemeClr val="bg1"/>
                </a:solidFill>
                <a:latin typeface="SVN-Corki Tuscan Rounded" panose="00000500000000000000" charset="0"/>
                <a:cs typeface="SVN-Corki Tuscan Rounded" panose="00000500000000000000" charset="0"/>
              </a:rPr>
              <a:t>THÁI NGON NHẤT SÀI THÀNH</a:t>
            </a:r>
            <a:r>
              <a:rPr lang="en-GB" sz="2000">
                <a:solidFill>
                  <a:schemeClr val="bg1"/>
                </a:solidFill>
                <a:latin typeface="SVN-Corki Tuscan Rounded" panose="00000500000000000000" charset="0"/>
                <a:cs typeface="SVN-Corki Tuscan Rounded" panose="00000500000000000000" charset="0"/>
              </a:rPr>
              <a:t> </a:t>
            </a:r>
            <a:endParaRPr lang="en-GB" altLang="en-GB" sz="2000">
              <a:solidFill>
                <a:schemeClr val="bg1"/>
              </a:solidFill>
              <a:latin typeface="SVN-Corki Tuscan Rounded" panose="00000500000000000000" charset="0"/>
              <a:cs typeface="SVN-Corki Tuscan Rounded" panose="00000500000000000000" charset="0"/>
            </a:endParaRPr>
          </a:p>
        </p:txBody>
      </p:sp>
      <p:sp>
        <p:nvSpPr>
          <p:cNvPr id="59" name="Google Shape;266;p40"/>
          <p:cNvSpPr txBox="1"/>
          <p:nvPr/>
        </p:nvSpPr>
        <p:spPr>
          <a:xfrm>
            <a:off x="1474470" y="2644140"/>
            <a:ext cx="7033260" cy="102171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5000" b="0">
                <a:solidFill>
                  <a:schemeClr val="bg1"/>
                </a:solidFill>
                <a:latin typeface="SVN-Standly" charset="0"/>
                <a:cs typeface="SVN-Standly" charset="0"/>
              </a:rPr>
              <a:t>18.000 - 45.000</a:t>
            </a:r>
            <a:r>
              <a:rPr lang="vi-VN" altLang="en-GB" sz="2400" b="0">
                <a:solidFill>
                  <a:srgbClr val="679F2A"/>
                </a:solidFill>
                <a:latin typeface="SVN-Standly" charset="0"/>
                <a:cs typeface="SVN-Standly" charset="0"/>
              </a:rPr>
              <a:t>vnd/món</a:t>
            </a:r>
            <a:endParaRPr lang="vi-VN" altLang="en-GB" sz="2400" b="0">
              <a:solidFill>
                <a:srgbClr val="679F2A"/>
              </a:solidFill>
              <a:latin typeface="SVN-Standly" charset="0"/>
              <a:cs typeface="SVN-Standly" charset="0"/>
            </a:endParaRPr>
          </a:p>
        </p:txBody>
      </p:sp>
      <p:sp>
        <p:nvSpPr>
          <p:cNvPr id="7" name="Google Shape;267;p40"/>
          <p:cNvSpPr txBox="1"/>
          <p:nvPr/>
        </p:nvSpPr>
        <p:spPr>
          <a:xfrm>
            <a:off x="701675" y="3507740"/>
            <a:ext cx="5365750" cy="4324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Cơ sở 1: 380 Nguyễn Tri Phương , Phường 11, Quận 10 , Tp.HCM.</a:t>
            </a:r>
            <a:endParaRPr lang="vi-VN" altLang="en-GB" sz="1300" b="0">
              <a:latin typeface="Inconsolata" panose="00000509000000000000" charset="0"/>
              <a:cs typeface="Inconsolata" panose="00000509000000000000" charset="0"/>
            </a:endParaRPr>
          </a:p>
          <a:p>
            <a:pPr marL="0" lvl="0" indent="0" algn="l" rtl="0">
              <a:spcBef>
                <a:spcPts val="0"/>
              </a:spcBef>
              <a:spcAft>
                <a:spcPts val="1600"/>
              </a:spcAft>
              <a:buNone/>
            </a:pPr>
            <a:r>
              <a:rPr lang="vi-VN" altLang="en-GB" sz="1300" b="0">
                <a:latin typeface="Inconsolata" panose="00000509000000000000" charset="0"/>
                <a:cs typeface="Inconsolata" panose="00000509000000000000" charset="0"/>
              </a:rPr>
              <a:t>Cơ sở 2: 663 Quang Trung, Phường 11, Quận Gò Vấp, Tp.HCM.</a:t>
            </a:r>
            <a:r>
              <a:rPr lang="en-GB" sz="1300" b="0">
                <a:latin typeface="Inconsolata" panose="00000509000000000000" charset="0"/>
                <a:cs typeface="Inconsolata" panose="00000509000000000000" charset="0"/>
              </a:rPr>
              <a:t> </a:t>
            </a:r>
            <a:endParaRPr lang="en-GB" sz="1300" b="0">
              <a:latin typeface="Inconsolata" panose="00000509000000000000" charset="0"/>
              <a:cs typeface="Inconsolata" panose="0000050900000000000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pic>
        <p:nvPicPr>
          <p:cNvPr id="2" name="Picture 1" descr="xien-que"/>
          <p:cNvPicPr>
            <a:picLocks noChangeAspect="1"/>
          </p:cNvPicPr>
          <p:nvPr/>
        </p:nvPicPr>
        <p:blipFill>
          <a:blip r:embed="rId1"/>
          <a:stretch>
            <a:fillRect/>
          </a:stretch>
        </p:blipFill>
        <p:spPr>
          <a:xfrm>
            <a:off x="1979295" y="-20320"/>
            <a:ext cx="7715250" cy="5143500"/>
          </a:xfrm>
          <a:prstGeom prst="rect">
            <a:avLst/>
          </a:prstGeom>
        </p:spPr>
      </p:pic>
      <p:grpSp>
        <p:nvGrpSpPr>
          <p:cNvPr id="224" name="Google Shape;224;p36"/>
          <p:cNvGrpSpPr/>
          <p:nvPr/>
        </p:nvGrpSpPr>
        <p:grpSpPr>
          <a:xfrm>
            <a:off x="539935" y="843275"/>
            <a:ext cx="3516300" cy="3495600"/>
            <a:chOff x="174175" y="852800"/>
            <a:chExt cx="3516300" cy="3495600"/>
          </a:xfrm>
        </p:grpSpPr>
        <p:sp>
          <p:nvSpPr>
            <p:cNvPr id="225" name="Google Shape;225;p36"/>
            <p:cNvSpPr/>
            <p:nvPr/>
          </p:nvSpPr>
          <p:spPr>
            <a:xfrm>
              <a:off x="174175" y="852800"/>
              <a:ext cx="3516300" cy="3495600"/>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6"/>
            <p:cNvSpPr/>
            <p:nvPr/>
          </p:nvSpPr>
          <p:spPr>
            <a:xfrm>
              <a:off x="284275" y="962075"/>
              <a:ext cx="3296100" cy="3296100"/>
            </a:xfrm>
            <a:prstGeom prst="rect">
              <a:avLst/>
            </a:pr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8" name="Google Shape;228;p36"/>
          <p:cNvSpPr txBox="1"/>
          <p:nvPr>
            <p:ph type="ctrTitle"/>
          </p:nvPr>
        </p:nvSpPr>
        <p:spPr>
          <a:xfrm>
            <a:off x="527705" y="988060"/>
            <a:ext cx="3569970" cy="1507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4200" b="1">
                <a:solidFill>
                  <a:srgbClr val="CE6F00"/>
                </a:solidFill>
                <a:latin typeface="SVN-Banana Chip Muffins" charset="0"/>
                <a:cs typeface="SVN-Banana Chip Muffins" charset="0"/>
              </a:rPr>
              <a:t>NHỮNG MÓN ĂN</a:t>
            </a:r>
            <a:br>
              <a:rPr lang="vi-VN" altLang="en-GB" sz="4200" b="1">
                <a:solidFill>
                  <a:srgbClr val="CE6F00"/>
                </a:solidFill>
                <a:latin typeface="SVN-Banana Chip Muffins" charset="0"/>
                <a:cs typeface="SVN-Banana Chip Muffins" charset="0"/>
              </a:rPr>
            </a:br>
            <a:r>
              <a:rPr lang="vi-VN" altLang="en-GB" sz="4200" b="1">
                <a:solidFill>
                  <a:srgbClr val="CE6F00"/>
                </a:solidFill>
                <a:latin typeface="SVN-Banana Chip Muffins" charset="0"/>
                <a:cs typeface="SVN-Banana Chip Muffins" charset="0"/>
              </a:rPr>
              <a:t>ĐƯỜNG PHỐ</a:t>
            </a:r>
            <a:r>
              <a:rPr lang="en-GB" sz="4200">
                <a:solidFill>
                  <a:srgbClr val="CE6F00"/>
                </a:solidFill>
                <a:latin typeface="SVN-Banana Chip Muffins" charset="0"/>
                <a:cs typeface="SVN-Banana Chip Muffins" charset="0"/>
              </a:rPr>
              <a:t> </a:t>
            </a:r>
            <a:endParaRPr lang="vi-VN" altLang="en-GB" sz="4200" b="0">
              <a:solidFill>
                <a:srgbClr val="CE6F00"/>
              </a:solidFill>
              <a:latin typeface="SVN-Banana Chip Muffins" charset="0"/>
              <a:cs typeface="SVN-Banana Chip Muffins" charset="0"/>
            </a:endParaRPr>
          </a:p>
        </p:txBody>
      </p:sp>
      <p:sp>
        <p:nvSpPr>
          <p:cNvPr id="5" name="Google Shape;228;p36"/>
          <p:cNvSpPr txBox="1"/>
          <p:nvPr/>
        </p:nvSpPr>
        <p:spPr>
          <a:xfrm>
            <a:off x="539453" y="2139950"/>
            <a:ext cx="3546475" cy="9010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5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5000">
                <a:solidFill>
                  <a:schemeClr val="bg1"/>
                </a:solidFill>
                <a:latin typeface="ClassiqueSaigon" charset="0"/>
                <a:cs typeface="ClassiqueSaigon" charset="0"/>
              </a:rPr>
              <a:t> </a:t>
            </a:r>
            <a:r>
              <a:rPr lang="vi-VN" altLang="en-GB" sz="5000" b="0">
                <a:solidFill>
                  <a:schemeClr val="bg1"/>
                </a:solidFill>
                <a:latin typeface="ClassiqueSaigon" charset="0"/>
                <a:cs typeface="ClassiqueSaigon" charset="0"/>
              </a:rPr>
              <a:t>SÀI </a:t>
            </a:r>
            <a:r>
              <a:rPr lang="vi-VN" altLang="en-GB" sz="5000" b="0">
                <a:solidFill>
                  <a:schemeClr val="bg1"/>
                </a:solidFill>
                <a:latin typeface="ClassiqueSaigon" charset="0"/>
                <a:cs typeface="ClassiqueSaigon" charset="0"/>
              </a:rPr>
              <a:t>THÀNH</a:t>
            </a:r>
            <a:endParaRPr lang="vi-VN" altLang="en-GB" sz="5000" b="0">
              <a:solidFill>
                <a:schemeClr val="bg1"/>
              </a:solidFill>
              <a:latin typeface="ClassiqueSaigon" charset="0"/>
              <a:cs typeface="ClassiqueSaigon" charset="0"/>
            </a:endParaRPr>
          </a:p>
        </p:txBody>
      </p:sp>
      <p:sp>
        <p:nvSpPr>
          <p:cNvPr id="6" name="Google Shape;228;p36"/>
          <p:cNvSpPr txBox="1"/>
          <p:nvPr/>
        </p:nvSpPr>
        <p:spPr>
          <a:xfrm>
            <a:off x="574695" y="3580130"/>
            <a:ext cx="3439160" cy="4476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5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1700">
                <a:solidFill>
                  <a:schemeClr val="bg1"/>
                </a:solidFill>
                <a:latin typeface="SVN-Dessert Menu Script" panose="00000500000000000000" charset="0"/>
                <a:cs typeface="SVN-Dessert Menu Script" panose="00000500000000000000" charset="0"/>
              </a:rPr>
              <a:t> </a:t>
            </a:r>
            <a:r>
              <a:rPr lang="vi-VN" altLang="en-GB" sz="1700" b="0">
                <a:solidFill>
                  <a:schemeClr val="bg1"/>
                </a:solidFill>
                <a:latin typeface="SVN-Dessert Menu Script" panose="00000500000000000000" charset="0"/>
                <a:cs typeface="SVN-Dessert Menu Script" panose="00000500000000000000" charset="0"/>
              </a:rPr>
              <a:t>GVHD: Nguyễn Thị Minh Châu </a:t>
            </a:r>
            <a:endParaRPr lang="vi-VN" altLang="en-GB" sz="1700" b="0">
              <a:solidFill>
                <a:schemeClr val="bg1"/>
              </a:solidFill>
              <a:latin typeface="SVN-Dessert Menu Script" panose="00000500000000000000" charset="0"/>
              <a:cs typeface="SVN-Dessert Menu Script" panose="00000500000000000000" charset="0"/>
            </a:endParaRPr>
          </a:p>
        </p:txBody>
      </p:sp>
      <p:sp>
        <p:nvSpPr>
          <p:cNvPr id="7" name="Google Shape;228;p36"/>
          <p:cNvSpPr txBox="1"/>
          <p:nvPr/>
        </p:nvSpPr>
        <p:spPr>
          <a:xfrm>
            <a:off x="603905" y="3119120"/>
            <a:ext cx="3093720" cy="4476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5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1700" b="0">
                <a:solidFill>
                  <a:schemeClr val="bg1"/>
                </a:solidFill>
                <a:latin typeface="SVN-Dessert Menu Script" panose="00000500000000000000" charset="0"/>
                <a:cs typeface="SVN-Dessert Menu Script" panose="00000500000000000000" charset="0"/>
              </a:rPr>
              <a:t> </a:t>
            </a:r>
            <a:r>
              <a:rPr lang="vi-VN" altLang="en-GB" sz="1700" b="0">
                <a:solidFill>
                  <a:schemeClr val="bg1"/>
                </a:solidFill>
                <a:latin typeface="SVN-Dessert Menu Script" panose="00000500000000000000" charset="0"/>
                <a:cs typeface="SVN-Dessert Menu Script" panose="00000500000000000000" charset="0"/>
              </a:rPr>
              <a:t>Nhóm 1 </a:t>
            </a:r>
            <a:endParaRPr lang="vi-VN" altLang="en-GB" sz="1700" b="0">
              <a:solidFill>
                <a:schemeClr val="bg1"/>
              </a:solidFill>
              <a:latin typeface="SVN-Dessert Menu Script" panose="00000500000000000000" charset="0"/>
              <a:cs typeface="SVN-Dessert Menu Script" panose="00000500000000000000" charset="0"/>
            </a:endParaRPr>
          </a:p>
        </p:txBody>
      </p:sp>
      <p:cxnSp>
        <p:nvCxnSpPr>
          <p:cNvPr id="8" name="Straight Connector 7"/>
          <p:cNvCxnSpPr/>
          <p:nvPr/>
        </p:nvCxnSpPr>
        <p:spPr>
          <a:xfrm>
            <a:off x="858520" y="3004185"/>
            <a:ext cx="2910840" cy="0"/>
          </a:xfrm>
          <a:prstGeom prst="line">
            <a:avLst/>
          </a:prstGeom>
          <a:ln>
            <a:solidFill>
              <a:srgbClr val="CE6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5984240" y="415925"/>
            <a:ext cx="268287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CHÈ NGƯỜI </a:t>
            </a:r>
            <a:r>
              <a:rPr lang="vi-VN" altLang="en-GB" b="0">
                <a:solidFill>
                  <a:srgbClr val="679F2A"/>
                </a:solidFill>
                <a:latin typeface="SVN-Clementine" panose="020F0502020204030203" charset="0"/>
                <a:cs typeface="SVN-Clementine" panose="020F0502020204030203" charset="0"/>
              </a:rPr>
              <a:t>HOA</a:t>
            </a:r>
            <a:endParaRPr lang="vi-VN" altLang="en-GB" b="0">
              <a:solidFill>
                <a:srgbClr val="679F2A"/>
              </a:solidFill>
              <a:latin typeface="SVN-Clementine" panose="020F0502020204030203" charset="0"/>
              <a:cs typeface="SVN-Clementine" panose="020F0502020204030203" charset="0"/>
            </a:endParaRPr>
          </a:p>
        </p:txBody>
      </p:sp>
      <p:sp>
        <p:nvSpPr>
          <p:cNvPr id="8" name="Rectangles 7"/>
          <p:cNvSpPr/>
          <p:nvPr/>
        </p:nvSpPr>
        <p:spPr>
          <a:xfrm>
            <a:off x="2987675" y="340995"/>
            <a:ext cx="5751195" cy="349250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1" name="Group 10"/>
          <p:cNvGrpSpPr/>
          <p:nvPr/>
        </p:nvGrpSpPr>
        <p:grpSpPr>
          <a:xfrm>
            <a:off x="252095" y="1059815"/>
            <a:ext cx="575310" cy="144145"/>
            <a:chOff x="11054" y="4501"/>
            <a:chExt cx="906" cy="227"/>
          </a:xfrm>
        </p:grpSpPr>
        <p:sp>
          <p:nvSpPr>
            <p:cNvPr id="3" name="Oval 2"/>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rot="5400000">
            <a:off x="7421245" y="2072640"/>
            <a:ext cx="648335" cy="56267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9" name="Group 8"/>
          <p:cNvGrpSpPr/>
          <p:nvPr/>
        </p:nvGrpSpPr>
        <p:grpSpPr>
          <a:xfrm>
            <a:off x="-180340" y="-1316355"/>
            <a:ext cx="575310" cy="144145"/>
            <a:chOff x="11054" y="4501"/>
            <a:chExt cx="906" cy="227"/>
          </a:xfrm>
        </p:grpSpPr>
        <p:sp>
          <p:nvSpPr>
            <p:cNvPr id="2" name="Oval 1"/>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8" name="Google Shape;267;p40"/>
          <p:cNvSpPr txBox="1"/>
          <p:nvPr>
            <p:ph type="body" idx="1"/>
          </p:nvPr>
        </p:nvSpPr>
        <p:spPr>
          <a:xfrm>
            <a:off x="4859655" y="106108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Hương vị kết hợp rất khác biệt</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9" name="Oval 18"/>
          <p:cNvSpPr/>
          <p:nvPr/>
        </p:nvSpPr>
        <p:spPr>
          <a:xfrm>
            <a:off x="4932680" y="120777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Oval 20"/>
          <p:cNvSpPr/>
          <p:nvPr/>
        </p:nvSpPr>
        <p:spPr>
          <a:xfrm>
            <a:off x="4932680" y="216408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Oval 21"/>
          <p:cNvSpPr/>
          <p:nvPr/>
        </p:nvSpPr>
        <p:spPr>
          <a:xfrm>
            <a:off x="4932680" y="308419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Google Shape;267;p40"/>
          <p:cNvSpPr txBox="1"/>
          <p:nvPr/>
        </p:nvSpPr>
        <p:spPr>
          <a:xfrm>
            <a:off x="4860290" y="1997710"/>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Phong phú, đa dạng với nhiều loại chè</a:t>
            </a:r>
            <a:endParaRPr lang="vi-VN" altLang="en-GB" b="0">
              <a:latin typeface="Inconsolata" panose="00000509000000000000" charset="0"/>
              <a:cs typeface="Inconsolata" panose="00000509000000000000" charset="0"/>
            </a:endParaRPr>
          </a:p>
        </p:txBody>
      </p:sp>
      <p:sp>
        <p:nvSpPr>
          <p:cNvPr id="24" name="Google Shape;267;p40"/>
          <p:cNvSpPr txBox="1"/>
          <p:nvPr/>
        </p:nvSpPr>
        <p:spPr>
          <a:xfrm>
            <a:off x="4860290" y="2935605"/>
            <a:ext cx="3713480" cy="8616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Gắn liền với khu người Hoa ở quận </a:t>
            </a:r>
            <a:r>
              <a:rPr lang="vi-VN" altLang="en-GB" b="0">
                <a:latin typeface="Inconsolata" panose="00000509000000000000" charset="0"/>
                <a:cs typeface="Inconsolata" panose="00000509000000000000" charset="0"/>
              </a:rPr>
              <a:t>5</a:t>
            </a:r>
            <a:endParaRPr lang="vi-VN" altLang="en-GB" b="0">
              <a:latin typeface="Inconsolata" panose="00000509000000000000" charset="0"/>
              <a:cs typeface="Inconsolata" panose="00000509000000000000" charset="0"/>
            </a:endParaRPr>
          </a:p>
        </p:txBody>
      </p:sp>
      <p:pic>
        <p:nvPicPr>
          <p:cNvPr id="10" name="Picture 9" descr="chè-min"/>
          <p:cNvPicPr>
            <a:picLocks noChangeAspect="1"/>
          </p:cNvPicPr>
          <p:nvPr/>
        </p:nvPicPr>
        <p:blipFill>
          <a:blip r:embed="rId1"/>
          <a:stretch>
            <a:fillRect/>
          </a:stretch>
        </p:blipFill>
        <p:spPr>
          <a:xfrm>
            <a:off x="-540385" y="1353820"/>
            <a:ext cx="5140960" cy="38563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4" name="Rectangles 33"/>
          <p:cNvSpPr/>
          <p:nvPr/>
        </p:nvSpPr>
        <p:spPr>
          <a:xfrm>
            <a:off x="323850" y="339725"/>
            <a:ext cx="6616065" cy="4070985"/>
          </a:xfrm>
          <a:prstGeom prst="rect">
            <a:avLst/>
          </a:prstGeom>
          <a:noFill/>
          <a:ln w="127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descr="che_nguoi_hoa_o_cho_lon_1"/>
          <p:cNvPicPr>
            <a:picLocks noChangeAspect="1"/>
          </p:cNvPicPr>
          <p:nvPr/>
        </p:nvPicPr>
        <p:blipFill>
          <a:blip r:embed="rId1"/>
          <a:stretch>
            <a:fillRect/>
          </a:stretch>
        </p:blipFill>
        <p:spPr>
          <a:xfrm>
            <a:off x="5003800" y="2212340"/>
            <a:ext cx="4490720" cy="3213100"/>
          </a:xfrm>
          <a:prstGeom prst="rect">
            <a:avLst/>
          </a:prstGeom>
        </p:spPr>
      </p:pic>
      <p:sp>
        <p:nvSpPr>
          <p:cNvPr id="266" name="Google Shape;266;p40"/>
          <p:cNvSpPr txBox="1"/>
          <p:nvPr>
            <p:ph type="title"/>
          </p:nvPr>
        </p:nvSpPr>
        <p:spPr>
          <a:xfrm>
            <a:off x="611505" y="483870"/>
            <a:ext cx="508000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sz="3000" b="0">
                <a:solidFill>
                  <a:srgbClr val="679F2A"/>
                </a:solidFill>
                <a:latin typeface="SVN-Clementine" panose="020F0502020204030203" charset="0"/>
                <a:cs typeface="SVN-Clementine" panose="020F0502020204030203" charset="0"/>
              </a:rPr>
              <a:t>một số món CHÈ NGƯỜI </a:t>
            </a:r>
            <a:r>
              <a:rPr lang="vi-VN" altLang="en-GB" sz="3000" b="0">
                <a:solidFill>
                  <a:srgbClr val="679F2A"/>
                </a:solidFill>
                <a:latin typeface="SVN-Clementine" panose="020F0502020204030203" charset="0"/>
                <a:cs typeface="SVN-Clementine" panose="020F0502020204030203" charset="0"/>
              </a:rPr>
              <a:t>HOA</a:t>
            </a:r>
            <a:endParaRPr lang="vi-VN" altLang="en-GB" sz="3000" b="0">
              <a:solidFill>
                <a:srgbClr val="679F2A"/>
              </a:solidFill>
              <a:latin typeface="SVN-Clementine" panose="020F0502020204030203" charset="0"/>
              <a:cs typeface="SVN-Clementine" panose="020F0502020204030203" charset="0"/>
            </a:endParaRPr>
          </a:p>
        </p:txBody>
      </p:sp>
      <p:sp>
        <p:nvSpPr>
          <p:cNvPr id="36" name="Oval 35"/>
          <p:cNvSpPr/>
          <p:nvPr/>
        </p:nvSpPr>
        <p:spPr>
          <a:xfrm>
            <a:off x="649605" y="1540193"/>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Google Shape;267;p40"/>
          <p:cNvSpPr txBox="1"/>
          <p:nvPr>
            <p:ph type="body" idx="1"/>
          </p:nvPr>
        </p:nvSpPr>
        <p:spPr>
          <a:xfrm>
            <a:off x="649605" y="1355725"/>
            <a:ext cx="1873250" cy="5130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Chè mè đen</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38" name="Oval 37"/>
          <p:cNvSpPr/>
          <p:nvPr/>
        </p:nvSpPr>
        <p:spPr>
          <a:xfrm>
            <a:off x="649605" y="2115503"/>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Google Shape;267;p40"/>
          <p:cNvSpPr txBox="1"/>
          <p:nvPr/>
        </p:nvSpPr>
        <p:spPr>
          <a:xfrm>
            <a:off x="649605" y="1931035"/>
            <a:ext cx="210883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Quy phục linh Quảng Châu</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42" name="Oval 41"/>
          <p:cNvSpPr/>
          <p:nvPr/>
        </p:nvSpPr>
        <p:spPr>
          <a:xfrm>
            <a:off x="649605" y="2917508"/>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 name="Google Shape;267;p40"/>
          <p:cNvSpPr txBox="1"/>
          <p:nvPr/>
        </p:nvSpPr>
        <p:spPr>
          <a:xfrm>
            <a:off x="649605" y="2733040"/>
            <a:ext cx="256286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a:t>
            </a:r>
            <a:r>
              <a:rPr lang="vi-VN" altLang="en-GB" b="0">
                <a:latin typeface="Inconsolata" panose="00000509000000000000" charset="0"/>
                <a:cs typeface="Inconsolata" panose="00000509000000000000" charset="0"/>
              </a:rPr>
              <a:t>Tuyết nhĩ táo đỏ đu đủ tiềm</a:t>
            </a:r>
            <a:endParaRPr lang="vi-VN" altLang="en-GB" b="0">
              <a:latin typeface="Inconsolata" panose="00000509000000000000" charset="0"/>
              <a:cs typeface="Inconsolata" panose="00000509000000000000" charset="0"/>
            </a:endParaRPr>
          </a:p>
        </p:txBody>
      </p:sp>
      <p:sp>
        <p:nvSpPr>
          <p:cNvPr id="48" name="Oval 47"/>
          <p:cNvSpPr/>
          <p:nvPr/>
        </p:nvSpPr>
        <p:spPr>
          <a:xfrm>
            <a:off x="612140" y="3692843"/>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Google Shape;267;p40"/>
          <p:cNvSpPr txBox="1"/>
          <p:nvPr/>
        </p:nvSpPr>
        <p:spPr>
          <a:xfrm>
            <a:off x="612140" y="350837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Hột gà </a:t>
            </a:r>
            <a:r>
              <a:rPr lang="vi-VN" altLang="en-GB" b="0">
                <a:latin typeface="Inconsolata" panose="00000509000000000000" charset="0"/>
                <a:cs typeface="Inconsolata" panose="00000509000000000000" charset="0"/>
              </a:rPr>
              <a:t>trà</a:t>
            </a:r>
            <a:endParaRPr lang="vi-VN" altLang="en-GB" b="0">
              <a:latin typeface="Inconsolata" panose="00000509000000000000" charset="0"/>
              <a:cs typeface="Inconsolata" panose="00000509000000000000" charset="0"/>
            </a:endParaRPr>
          </a:p>
        </p:txBody>
      </p:sp>
      <p:sp>
        <p:nvSpPr>
          <p:cNvPr id="50" name="Oval 49"/>
          <p:cNvSpPr/>
          <p:nvPr/>
        </p:nvSpPr>
        <p:spPr>
          <a:xfrm>
            <a:off x="2844165" y="1458913"/>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Google Shape;267;p40"/>
          <p:cNvSpPr txBox="1"/>
          <p:nvPr/>
        </p:nvSpPr>
        <p:spPr>
          <a:xfrm>
            <a:off x="2844165" y="127444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Sâm bổ </a:t>
            </a:r>
            <a:r>
              <a:rPr lang="vi-VN" altLang="en-GB" b="0">
                <a:latin typeface="Inconsolata" panose="00000509000000000000" charset="0"/>
                <a:cs typeface="Inconsolata" panose="00000509000000000000" charset="0"/>
              </a:rPr>
              <a:t>lượng</a:t>
            </a:r>
            <a:endParaRPr lang="vi-VN" altLang="en-GB" b="0">
              <a:latin typeface="Inconsolata" panose="00000509000000000000" charset="0"/>
              <a:cs typeface="Inconsolata" panose="00000509000000000000" charset="0"/>
            </a:endParaRPr>
          </a:p>
        </p:txBody>
      </p:sp>
      <p:sp>
        <p:nvSpPr>
          <p:cNvPr id="52" name="Oval 51"/>
          <p:cNvSpPr/>
          <p:nvPr/>
        </p:nvSpPr>
        <p:spPr>
          <a:xfrm>
            <a:off x="2844165" y="1963103"/>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 name="Google Shape;267;p40"/>
          <p:cNvSpPr txBox="1"/>
          <p:nvPr/>
        </p:nvSpPr>
        <p:spPr>
          <a:xfrm>
            <a:off x="2844165" y="1778635"/>
            <a:ext cx="287464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Táo đỏ nhãn </a:t>
            </a:r>
            <a:r>
              <a:rPr lang="vi-VN" altLang="en-GB" b="0">
                <a:latin typeface="Inconsolata" panose="00000509000000000000" charset="0"/>
                <a:cs typeface="Inconsolata" panose="00000509000000000000" charset="0"/>
              </a:rPr>
              <a:t>nhục</a:t>
            </a:r>
            <a:endParaRPr lang="vi-VN" altLang="en-GB" b="0">
              <a:latin typeface="Inconsolata" panose="00000509000000000000" charset="0"/>
              <a:cs typeface="Inconsolata" panose="00000509000000000000" charset="0"/>
            </a:endParaRPr>
          </a:p>
        </p:txBody>
      </p:sp>
      <p:sp>
        <p:nvSpPr>
          <p:cNvPr id="54" name="Oval 53"/>
          <p:cNvSpPr/>
          <p:nvPr/>
        </p:nvSpPr>
        <p:spPr>
          <a:xfrm>
            <a:off x="2844165" y="2466658"/>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 name="Google Shape;267;p40"/>
          <p:cNvSpPr txBox="1"/>
          <p:nvPr/>
        </p:nvSpPr>
        <p:spPr>
          <a:xfrm>
            <a:off x="2844165" y="228219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Chè trái </a:t>
            </a:r>
            <a:r>
              <a:rPr lang="vi-VN" altLang="en-GB" b="0">
                <a:latin typeface="Inconsolata" panose="00000509000000000000" charset="0"/>
                <a:cs typeface="Inconsolata" panose="00000509000000000000" charset="0"/>
              </a:rPr>
              <a:t>dâu</a:t>
            </a:r>
            <a:endParaRPr lang="vi-VN" altLang="en-GB" b="0">
              <a:latin typeface="Inconsolata" panose="00000509000000000000" charset="0"/>
              <a:cs typeface="Inconsolata" panose="00000509000000000000" charset="0"/>
            </a:endParaRPr>
          </a:p>
        </p:txBody>
      </p:sp>
      <p:grpSp>
        <p:nvGrpSpPr>
          <p:cNvPr id="56" name="Group 55"/>
          <p:cNvGrpSpPr/>
          <p:nvPr/>
        </p:nvGrpSpPr>
        <p:grpSpPr>
          <a:xfrm>
            <a:off x="7164070" y="1995170"/>
            <a:ext cx="575310" cy="144145"/>
            <a:chOff x="11054" y="4501"/>
            <a:chExt cx="906" cy="227"/>
          </a:xfrm>
        </p:grpSpPr>
        <p:sp>
          <p:nvSpPr>
            <p:cNvPr id="57" name="Oval 56"/>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 name="Oval 57"/>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 name="Oval 60"/>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 name="Group 61"/>
          <p:cNvGrpSpPr/>
          <p:nvPr/>
        </p:nvGrpSpPr>
        <p:grpSpPr>
          <a:xfrm>
            <a:off x="4139565" y="4443095"/>
            <a:ext cx="575310" cy="144145"/>
            <a:chOff x="11054" y="4501"/>
            <a:chExt cx="906" cy="227"/>
          </a:xfrm>
        </p:grpSpPr>
        <p:sp>
          <p:nvSpPr>
            <p:cNvPr id="63" name="Oval 62"/>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 name="Oval 63"/>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6" name="Rectangles 65"/>
          <p:cNvSpPr/>
          <p:nvPr/>
        </p:nvSpPr>
        <p:spPr>
          <a:xfrm rot="5400000">
            <a:off x="8769985" y="-2418080"/>
            <a:ext cx="2415540" cy="56267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12" name="Rectangles 11"/>
          <p:cNvSpPr/>
          <p:nvPr/>
        </p:nvSpPr>
        <p:spPr>
          <a:xfrm>
            <a:off x="-684530" y="1395095"/>
            <a:ext cx="4275455" cy="267716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Google Shape;266;p40"/>
          <p:cNvSpPr txBox="1"/>
          <p:nvPr>
            <p:ph type="title"/>
          </p:nvPr>
        </p:nvSpPr>
        <p:spPr>
          <a:xfrm>
            <a:off x="4860290" y="339725"/>
            <a:ext cx="493522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orki Tuscan Rounded" panose="00000500000000000000" charset="0"/>
                <a:cs typeface="SVN-Corki Tuscan Rounded" panose="00000500000000000000" charset="0"/>
              </a:rPr>
              <a:t>Chè người </a:t>
            </a:r>
            <a:r>
              <a:rPr lang="vi-VN" altLang="en-GB" b="0">
                <a:solidFill>
                  <a:srgbClr val="679F2A"/>
                </a:solidFill>
                <a:latin typeface="SVN-Corki Tuscan Rounded" panose="00000500000000000000" charset="0"/>
                <a:cs typeface="SVN-Corki Tuscan Rounded" panose="00000500000000000000" charset="0"/>
              </a:rPr>
              <a:t>Hoa</a:t>
            </a:r>
            <a:endParaRPr lang="vi-VN" altLang="en-GB" b="0">
              <a:solidFill>
                <a:srgbClr val="679F2A"/>
              </a:solidFill>
              <a:latin typeface="SVN-Corki Tuscan Rounded" panose="00000500000000000000" charset="0"/>
              <a:cs typeface="SVN-Corki Tuscan Rounded" panose="00000500000000000000" charset="0"/>
            </a:endParaRPr>
          </a:p>
        </p:txBody>
      </p:sp>
      <p:cxnSp>
        <p:nvCxnSpPr>
          <p:cNvPr id="17" name="Straight Connector 16"/>
          <p:cNvCxnSpPr/>
          <p:nvPr/>
        </p:nvCxnSpPr>
        <p:spPr>
          <a:xfrm>
            <a:off x="-580390" y="843915"/>
            <a:ext cx="548386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74510" y="823595"/>
            <a:ext cx="302514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9" name="Google Shape;266;p40"/>
          <p:cNvSpPr txBox="1"/>
          <p:nvPr/>
        </p:nvSpPr>
        <p:spPr>
          <a:xfrm>
            <a:off x="3877945" y="1633855"/>
            <a:ext cx="25222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lang="vi-VN" altLang="en-GB" sz="2500" b="0">
              <a:solidFill>
                <a:srgbClr val="679F2A"/>
              </a:solidFill>
              <a:latin typeface="SVN-Standly" charset="0"/>
              <a:cs typeface="SVN-Standly" charset="0"/>
            </a:endParaRPr>
          </a:p>
        </p:txBody>
      </p:sp>
      <p:sp>
        <p:nvSpPr>
          <p:cNvPr id="20" name="Google Shape;267;p40"/>
          <p:cNvSpPr txBox="1"/>
          <p:nvPr>
            <p:ph type="body" idx="1"/>
          </p:nvPr>
        </p:nvSpPr>
        <p:spPr>
          <a:xfrm>
            <a:off x="3878580" y="2066290"/>
            <a:ext cx="601726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sz="1700" b="0">
                <a:latin typeface="Inconsolata" panose="00000509000000000000" charset="0"/>
                <a:cs typeface="Inconsolata" panose="00000509000000000000" charset="0"/>
              </a:rPr>
              <a:t>Quán chè người Hoa nổi tiếng ở Sài </a:t>
            </a:r>
            <a:r>
              <a:rPr lang="vi-VN" altLang="en-GB" sz="1700" b="0">
                <a:latin typeface="Inconsolata" panose="00000509000000000000" charset="0"/>
                <a:cs typeface="Inconsolata" panose="00000509000000000000" charset="0"/>
              </a:rPr>
              <a:t>Thành</a:t>
            </a:r>
            <a:endParaRPr lang="vi-VN" alt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Giờ mở cửa: 08:00 – 21:00</a:t>
            </a:r>
            <a:endParaRPr 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Giá bán: </a:t>
            </a:r>
            <a:r>
              <a:rPr lang="vi-VN" altLang="en-GB" sz="1700" b="0">
                <a:latin typeface="Inconsolata" panose="00000509000000000000" charset="0"/>
                <a:cs typeface="Inconsolata" panose="00000509000000000000" charset="0"/>
              </a:rPr>
              <a:t>15</a:t>
            </a:r>
            <a:r>
              <a:rPr lang="en-GB" sz="1700" b="0">
                <a:latin typeface="Inconsolata" panose="00000509000000000000" charset="0"/>
                <a:cs typeface="Inconsolata" panose="00000509000000000000" charset="0"/>
              </a:rPr>
              <a:t>.000 – </a:t>
            </a:r>
            <a:r>
              <a:rPr lang="vi-VN" altLang="en-GB" sz="1700" b="0">
                <a:latin typeface="Inconsolata" panose="00000509000000000000" charset="0"/>
                <a:cs typeface="Inconsolata" panose="00000509000000000000" charset="0"/>
              </a:rPr>
              <a:t>33</a:t>
            </a:r>
            <a:r>
              <a:rPr lang="en-GB" sz="1700" b="0">
                <a:latin typeface="Inconsolata" panose="00000509000000000000" charset="0"/>
                <a:cs typeface="Inconsolata" panose="00000509000000000000" charset="0"/>
              </a:rPr>
              <a:t>.000đ</a:t>
            </a:r>
            <a:r>
              <a:rPr lang="vi-VN" altLang="en-GB" sz="1700" b="0">
                <a:latin typeface="Inconsolata" panose="00000509000000000000" charset="0"/>
                <a:cs typeface="Inconsolata" panose="00000509000000000000" charset="0"/>
              </a:rPr>
              <a:t>/người</a:t>
            </a:r>
            <a:r>
              <a:rPr lang="en-GB" sz="1700" b="0">
                <a:latin typeface="Inconsolata" panose="00000509000000000000" charset="0"/>
                <a:cs typeface="Inconsolata" panose="00000509000000000000" charset="0"/>
              </a:rPr>
              <a:t> </a:t>
            </a:r>
            <a:endParaRPr 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138 Châu Văn Liêm, P. 11,  Quận 5, TP. HCM.</a:t>
            </a:r>
            <a:endParaRPr lang="en-GB" sz="1700" b="0">
              <a:latin typeface="Inconsolata" panose="00000509000000000000" charset="0"/>
              <a:cs typeface="Inconsolata" panose="00000509000000000000" charset="0"/>
            </a:endParaRPr>
          </a:p>
        </p:txBody>
      </p:sp>
      <p:sp>
        <p:nvSpPr>
          <p:cNvPr id="23" name="Oval 22"/>
          <p:cNvSpPr/>
          <p:nvPr/>
        </p:nvSpPr>
        <p:spPr>
          <a:xfrm>
            <a:off x="7886065" y="407225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Oval 23"/>
          <p:cNvSpPr/>
          <p:nvPr/>
        </p:nvSpPr>
        <p:spPr>
          <a:xfrm>
            <a:off x="8101330" y="407225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Oval 24"/>
          <p:cNvSpPr/>
          <p:nvPr/>
        </p:nvSpPr>
        <p:spPr>
          <a:xfrm>
            <a:off x="8316595" y="407225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266;p40"/>
          <p:cNvSpPr txBox="1"/>
          <p:nvPr/>
        </p:nvSpPr>
        <p:spPr>
          <a:xfrm>
            <a:off x="3951605" y="1562100"/>
            <a:ext cx="261493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679F2A"/>
                </a:solidFill>
                <a:latin typeface="SVN-Standly" charset="0"/>
                <a:cs typeface="SVN-Standly" charset="0"/>
              </a:rPr>
              <a:t>Quán chè Hà </a:t>
            </a:r>
            <a:r>
              <a:rPr lang="vi-VN" altLang="en-GB" sz="2500" b="0">
                <a:solidFill>
                  <a:srgbClr val="679F2A"/>
                </a:solidFill>
                <a:latin typeface="SVN-Standly" charset="0"/>
                <a:cs typeface="SVN-Standly" charset="0"/>
              </a:rPr>
              <a:t>Ký</a:t>
            </a:r>
            <a:endParaRPr lang="vi-VN" altLang="en-GB" sz="2500" b="0">
              <a:solidFill>
                <a:srgbClr val="679F2A"/>
              </a:solidFill>
              <a:latin typeface="SVN-Standly" charset="0"/>
              <a:cs typeface="SVN-Standly" charset="0"/>
            </a:endParaRPr>
          </a:p>
        </p:txBody>
      </p:sp>
      <p:pic>
        <p:nvPicPr>
          <p:cNvPr id="2" name="Picture 1"/>
          <p:cNvPicPr>
            <a:picLocks noChangeAspect="1"/>
          </p:cNvPicPr>
          <p:nvPr/>
        </p:nvPicPr>
        <p:blipFill>
          <a:blip r:embed="rId1"/>
          <a:stretch>
            <a:fillRect/>
          </a:stretch>
        </p:blipFill>
        <p:spPr>
          <a:xfrm>
            <a:off x="215265" y="1537335"/>
            <a:ext cx="3206115" cy="23926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5367655" y="1995170"/>
            <a:ext cx="341439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BÁNH TRÁNG </a:t>
            </a:r>
            <a:r>
              <a:rPr lang="vi-VN" altLang="en-GB" b="0">
                <a:solidFill>
                  <a:srgbClr val="CE6F00"/>
                </a:solidFill>
                <a:latin typeface="SVN-Clementine" panose="020F0502020204030203" charset="0"/>
                <a:cs typeface="SVN-Clementine" panose="020F0502020204030203" charset="0"/>
              </a:rPr>
              <a:t>NƯỚNG</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068445" y="1343660"/>
            <a:ext cx="4601845" cy="349250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4908550" y="2783205"/>
            <a:ext cx="3395980" cy="1109980"/>
          </a:xfrm>
          <a:prstGeom prst="rect">
            <a:avLst/>
          </a:prstGeom>
        </p:spPr>
        <p:txBody>
          <a:bodyPr spcFirstLastPara="1" wrap="square" lIns="91425" tIns="91425" rIns="91425" bIns="91425" anchor="t" anchorCtr="0">
            <a:noAutofit/>
          </a:bodyPr>
          <a:p>
            <a:pPr marL="0" lvl="0" indent="0" algn="r" rtl="0">
              <a:spcBef>
                <a:spcPts val="0"/>
              </a:spcBef>
              <a:spcAft>
                <a:spcPts val="1600"/>
              </a:spcAft>
              <a:buNone/>
            </a:pPr>
            <a:r>
              <a:rPr lang="vi-VN" altLang="en-GB" b="0">
                <a:latin typeface="Inconsolata" panose="00000509000000000000" charset="0"/>
                <a:cs typeface="Inconsolata" panose="00000509000000000000" charset="0"/>
              </a:rPr>
              <a:t>Món ăn không thể quên ngay từ lần thử đầu </a:t>
            </a:r>
            <a:r>
              <a:rPr lang="vi-VN" altLang="en-GB" b="0">
                <a:latin typeface="Inconsolata" panose="00000509000000000000" charset="0"/>
                <a:cs typeface="Inconsolata" panose="00000509000000000000" charset="0"/>
              </a:rPr>
              <a:t>tiên</a:t>
            </a:r>
            <a:endParaRPr lang="vi-VN" altLang="en-GB" b="0">
              <a:latin typeface="Inconsolata" panose="00000509000000000000" charset="0"/>
              <a:cs typeface="Inconsolata" panose="00000509000000000000" charset="0"/>
            </a:endParaRPr>
          </a:p>
        </p:txBody>
      </p:sp>
      <p:grpSp>
        <p:nvGrpSpPr>
          <p:cNvPr id="11" name="Group 10"/>
          <p:cNvGrpSpPr/>
          <p:nvPr/>
        </p:nvGrpSpPr>
        <p:grpSpPr>
          <a:xfrm>
            <a:off x="5293360" y="3794760"/>
            <a:ext cx="575310" cy="144145"/>
            <a:chOff x="11054" y="4501"/>
            <a:chExt cx="906" cy="227"/>
          </a:xfrm>
          <a:solidFill>
            <a:srgbClr val="FFC000"/>
          </a:solidFill>
        </p:grpSpPr>
        <p:sp>
          <p:nvSpPr>
            <p:cNvPr id="3" name="Oval 2"/>
            <p:cNvSpPr/>
            <p:nvPr/>
          </p:nvSpPr>
          <p:spPr>
            <a:xfrm>
              <a:off x="11054"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rot="5400000">
            <a:off x="7031990" y="-211709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reeform 12"/>
          <p:cNvSpPr/>
          <p:nvPr/>
        </p:nvSpPr>
        <p:spPr>
          <a:xfrm rot="10800000" flipH="1">
            <a:off x="395605" y="339725"/>
            <a:ext cx="1727200" cy="904240"/>
          </a:xfrm>
          <a:custGeom>
            <a:avLst/>
            <a:gdLst>
              <a:gd name="connisteX0" fmla="*/ 0 w 1727200"/>
              <a:gd name="connsiteY0" fmla="*/ 0 h 904240"/>
              <a:gd name="connisteX1" fmla="*/ 0 w 1727200"/>
              <a:gd name="connsiteY1" fmla="*/ 904240 h 904240"/>
              <a:gd name="connisteX2" fmla="*/ 1727200 w 1727200"/>
              <a:gd name="connsiteY2" fmla="*/ 904240 h 904240"/>
            </a:gdLst>
            <a:ahLst/>
            <a:cxnLst>
              <a:cxn ang="0">
                <a:pos x="connisteX0" y="connsiteY0"/>
              </a:cxn>
              <a:cxn ang="0">
                <a:pos x="connisteX1" y="connsiteY1"/>
              </a:cxn>
              <a:cxn ang="0">
                <a:pos x="connisteX2" y="connsiteY2"/>
              </a:cxn>
            </a:cxnLst>
            <a:rect l="l" t="t" r="r" b="b"/>
            <a:pathLst>
              <a:path w="1727200" h="904240">
                <a:moveTo>
                  <a:pt x="0" y="0"/>
                </a:moveTo>
                <a:lnTo>
                  <a:pt x="0" y="904240"/>
                </a:lnTo>
                <a:lnTo>
                  <a:pt x="1727200" y="90424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rot="5400000">
            <a:off x="8716010" y="4789805"/>
            <a:ext cx="511175" cy="603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rot="5400000">
            <a:off x="619760" y="2418715"/>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banh-trang-nuong-8"/>
          <p:cNvPicPr>
            <a:picLocks noChangeAspect="1"/>
          </p:cNvPicPr>
          <p:nvPr/>
        </p:nvPicPr>
        <p:blipFill>
          <a:blip r:embed="rId1"/>
          <a:stretch>
            <a:fillRect/>
          </a:stretch>
        </p:blipFill>
        <p:spPr>
          <a:xfrm>
            <a:off x="755650" y="555625"/>
            <a:ext cx="3787775" cy="33254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83895" y="62738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BÁNH TRÁNG </a:t>
            </a:r>
            <a:r>
              <a:rPr lang="vi-VN" altLang="en-GB" b="0">
                <a:solidFill>
                  <a:srgbClr val="CE6F00"/>
                </a:solidFill>
                <a:latin typeface="SVN-Clementine" panose="020F0502020204030203" charset="0"/>
                <a:cs typeface="SVN-Clementine" panose="020F0502020204030203" charset="0"/>
              </a:rPr>
              <a:t>NƯỚNG</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40055" y="387350"/>
            <a:ext cx="8263890" cy="434467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612140" y="1493520"/>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Là món ăn vặt đường phố cực kì được yêu thích</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2" name="Rectangles 1"/>
          <p:cNvSpPr/>
          <p:nvPr/>
        </p:nvSpPr>
        <p:spPr>
          <a:xfrm>
            <a:off x="-208280" y="-164465"/>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683895" y="16357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683895" y="259207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683895" y="372745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Google Shape;267;p40"/>
          <p:cNvSpPr txBox="1"/>
          <p:nvPr/>
        </p:nvSpPr>
        <p:spPr>
          <a:xfrm>
            <a:off x="612140" y="2429510"/>
            <a:ext cx="385381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Bày bán nhiều ở cá</a:t>
            </a:r>
            <a:r>
              <a:rPr lang="vi-VN" altLang="en-GB" b="0">
                <a:latin typeface="Inconsolata" panose="00000509000000000000" charset="0"/>
                <a:cs typeface="Inconsolata" panose="00000509000000000000" charset="0"/>
              </a:rPr>
              <a:t>c hàng quán khắp các con phố ở Sài thành</a:t>
            </a:r>
            <a:endParaRPr lang="vi-VN" altLang="en-GB" b="0">
              <a:latin typeface="Inconsolata" panose="00000509000000000000" charset="0"/>
              <a:cs typeface="Inconsolata" panose="00000509000000000000" charset="0"/>
            </a:endParaRPr>
          </a:p>
        </p:txBody>
      </p:sp>
      <p:sp>
        <p:nvSpPr>
          <p:cNvPr id="9" name="Google Shape;267;p40"/>
          <p:cNvSpPr txBox="1"/>
          <p:nvPr/>
        </p:nvSpPr>
        <p:spPr>
          <a:xfrm>
            <a:off x="611505" y="358076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Hương vị đặc trưng khó quên</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0" name="Rectangles 9"/>
          <p:cNvSpPr/>
          <p:nvPr/>
        </p:nvSpPr>
        <p:spPr>
          <a:xfrm>
            <a:off x="-180340" y="4732020"/>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cach-lam-banh-trang-nuong-3"/>
          <p:cNvPicPr>
            <a:picLocks noChangeAspect="1"/>
          </p:cNvPicPr>
          <p:nvPr/>
        </p:nvPicPr>
        <p:blipFill>
          <a:blip r:embed="rId1"/>
          <a:srcRect l="20896" r="16000"/>
          <a:stretch>
            <a:fillRect/>
          </a:stretch>
        </p:blipFill>
        <p:spPr>
          <a:xfrm>
            <a:off x="4787900" y="633095"/>
            <a:ext cx="4531360" cy="38773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5" name="Rectangles 34"/>
          <p:cNvSpPr/>
          <p:nvPr/>
        </p:nvSpPr>
        <p:spPr>
          <a:xfrm rot="5400000">
            <a:off x="5875655" y="-171450"/>
            <a:ext cx="3086735" cy="54057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Rectangles 33"/>
          <p:cNvSpPr/>
          <p:nvPr/>
        </p:nvSpPr>
        <p:spPr>
          <a:xfrm>
            <a:off x="300990" y="772160"/>
            <a:ext cx="8542655" cy="353568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rot="5400000">
            <a:off x="763905" y="-146812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266;p40"/>
          <p:cNvSpPr txBox="1"/>
          <p:nvPr>
            <p:ph type="title"/>
          </p:nvPr>
        </p:nvSpPr>
        <p:spPr>
          <a:xfrm>
            <a:off x="754380" y="48514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chemeClr val="bg1"/>
                </a:solidFill>
                <a:latin typeface="SVN-Clementine" panose="020F0502020204030203" charset="0"/>
                <a:cs typeface="SVN-Clementine" panose="020F0502020204030203" charset="0"/>
              </a:rPr>
              <a:t>THÀNH PHẦN</a:t>
            </a:r>
            <a:endParaRPr lang="vi-VN" altLang="en-GB" b="0">
              <a:solidFill>
                <a:schemeClr val="bg1"/>
              </a:solidFill>
              <a:latin typeface="SVN-Clementine" panose="020F0502020204030203" charset="0"/>
              <a:cs typeface="SVN-Clementine" panose="020F0502020204030203" charset="0"/>
            </a:endParaRPr>
          </a:p>
        </p:txBody>
      </p:sp>
      <p:sp>
        <p:nvSpPr>
          <p:cNvPr id="14" name="Oval 13"/>
          <p:cNvSpPr/>
          <p:nvPr/>
        </p:nvSpPr>
        <p:spPr>
          <a:xfrm>
            <a:off x="610870" y="160496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Google Shape;267;p40"/>
          <p:cNvSpPr txBox="1"/>
          <p:nvPr>
            <p:ph type="body" idx="1"/>
          </p:nvPr>
        </p:nvSpPr>
        <p:spPr>
          <a:xfrm>
            <a:off x="610870" y="1420495"/>
            <a:ext cx="1663065" cy="5130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Xúc xích</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6" name="Oval 15"/>
          <p:cNvSpPr/>
          <p:nvPr/>
        </p:nvSpPr>
        <p:spPr>
          <a:xfrm>
            <a:off x="610870" y="210851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267;p40"/>
          <p:cNvSpPr txBox="1"/>
          <p:nvPr/>
        </p:nvSpPr>
        <p:spPr>
          <a:xfrm>
            <a:off x="610870" y="1924050"/>
            <a:ext cx="166306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Thịt</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8" name="Oval 17"/>
          <p:cNvSpPr/>
          <p:nvPr/>
        </p:nvSpPr>
        <p:spPr>
          <a:xfrm>
            <a:off x="610870" y="2612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Google Shape;267;p40"/>
          <p:cNvSpPr txBox="1"/>
          <p:nvPr/>
        </p:nvSpPr>
        <p:spPr>
          <a:xfrm>
            <a:off x="610870" y="2428240"/>
            <a:ext cx="190627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Trứng </a:t>
            </a:r>
            <a:r>
              <a:rPr lang="vi-VN" altLang="en-GB" b="0">
                <a:latin typeface="Inconsolata" panose="00000509000000000000" charset="0"/>
                <a:cs typeface="Inconsolata" panose="00000509000000000000" charset="0"/>
              </a:rPr>
              <a:t>cút</a:t>
            </a:r>
            <a:endParaRPr lang="vi-VN" altLang="en-GB" b="0">
              <a:latin typeface="Inconsolata" panose="00000509000000000000" charset="0"/>
              <a:cs typeface="Inconsolata" panose="00000509000000000000" charset="0"/>
            </a:endParaRPr>
          </a:p>
        </p:txBody>
      </p:sp>
      <p:sp>
        <p:nvSpPr>
          <p:cNvPr id="20" name="Oval 19"/>
          <p:cNvSpPr/>
          <p:nvPr/>
        </p:nvSpPr>
        <p:spPr>
          <a:xfrm>
            <a:off x="610870" y="312578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Google Shape;267;p40"/>
          <p:cNvSpPr txBox="1"/>
          <p:nvPr/>
        </p:nvSpPr>
        <p:spPr>
          <a:xfrm>
            <a:off x="610870" y="2941320"/>
            <a:ext cx="150304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Hành </a:t>
            </a:r>
            <a:r>
              <a:rPr lang="vi-VN" altLang="en-GB" b="0">
                <a:latin typeface="Inconsolata" panose="00000509000000000000" charset="0"/>
                <a:cs typeface="Inconsolata" panose="00000509000000000000" charset="0"/>
              </a:rPr>
              <a:t>lá</a:t>
            </a:r>
            <a:endParaRPr lang="vi-VN" altLang="en-GB" b="0">
              <a:latin typeface="Inconsolata" panose="00000509000000000000" charset="0"/>
              <a:cs typeface="Inconsolata" panose="00000509000000000000" charset="0"/>
            </a:endParaRPr>
          </a:p>
        </p:txBody>
      </p:sp>
      <p:sp>
        <p:nvSpPr>
          <p:cNvPr id="23" name="Oval 22"/>
          <p:cNvSpPr/>
          <p:nvPr/>
        </p:nvSpPr>
        <p:spPr>
          <a:xfrm>
            <a:off x="610870" y="3628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Google Shape;267;p40"/>
          <p:cNvSpPr txBox="1"/>
          <p:nvPr/>
        </p:nvSpPr>
        <p:spPr>
          <a:xfrm>
            <a:off x="610870" y="3444240"/>
            <a:ext cx="132715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Phô </a:t>
            </a:r>
            <a:r>
              <a:rPr lang="vi-VN" altLang="en-GB" b="0">
                <a:latin typeface="Inconsolata" panose="00000509000000000000" charset="0"/>
                <a:cs typeface="Inconsolata" panose="00000509000000000000" charset="0"/>
              </a:rPr>
              <a:t>mai</a:t>
            </a:r>
            <a:endParaRPr lang="vi-VN" altLang="en-GB" b="0">
              <a:latin typeface="Inconsolata" panose="00000509000000000000" charset="0"/>
              <a:cs typeface="Inconsolata" panose="00000509000000000000" charset="0"/>
            </a:endParaRPr>
          </a:p>
        </p:txBody>
      </p:sp>
      <p:sp>
        <p:nvSpPr>
          <p:cNvPr id="25" name="Oval 24"/>
          <p:cNvSpPr/>
          <p:nvPr/>
        </p:nvSpPr>
        <p:spPr>
          <a:xfrm>
            <a:off x="2517140" y="159670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Google Shape;267;p40"/>
          <p:cNvSpPr txBox="1"/>
          <p:nvPr/>
        </p:nvSpPr>
        <p:spPr>
          <a:xfrm>
            <a:off x="2517140" y="141224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Khô </a:t>
            </a:r>
            <a:r>
              <a:rPr lang="vi-VN" altLang="en-GB" b="0">
                <a:latin typeface="Inconsolata" panose="00000509000000000000" charset="0"/>
                <a:cs typeface="Inconsolata" panose="00000509000000000000" charset="0"/>
              </a:rPr>
              <a:t>bò</a:t>
            </a:r>
            <a:endParaRPr lang="vi-VN" altLang="en-GB" b="0">
              <a:latin typeface="Inconsolata" panose="00000509000000000000" charset="0"/>
              <a:cs typeface="Inconsolata" panose="00000509000000000000" charset="0"/>
            </a:endParaRPr>
          </a:p>
        </p:txBody>
      </p:sp>
      <p:sp>
        <p:nvSpPr>
          <p:cNvPr id="27" name="Oval 26"/>
          <p:cNvSpPr/>
          <p:nvPr/>
        </p:nvSpPr>
        <p:spPr>
          <a:xfrm>
            <a:off x="2517140" y="210089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Google Shape;267;p40"/>
          <p:cNvSpPr txBox="1"/>
          <p:nvPr/>
        </p:nvSpPr>
        <p:spPr>
          <a:xfrm>
            <a:off x="2517140" y="191643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Hành </a:t>
            </a:r>
            <a:r>
              <a:rPr lang="vi-VN" altLang="en-GB" b="0">
                <a:latin typeface="Inconsolata" panose="00000509000000000000" charset="0"/>
                <a:cs typeface="Inconsolata" panose="00000509000000000000" charset="0"/>
              </a:rPr>
              <a:t>phi</a:t>
            </a:r>
            <a:endParaRPr lang="vi-VN" altLang="en-GB" b="0">
              <a:latin typeface="Inconsolata" panose="00000509000000000000" charset="0"/>
              <a:cs typeface="Inconsolata" panose="00000509000000000000" charset="0"/>
            </a:endParaRPr>
          </a:p>
        </p:txBody>
      </p:sp>
      <p:sp>
        <p:nvSpPr>
          <p:cNvPr id="29" name="Oval 28"/>
          <p:cNvSpPr/>
          <p:nvPr/>
        </p:nvSpPr>
        <p:spPr>
          <a:xfrm>
            <a:off x="2517140" y="260508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Google Shape;267;p40"/>
          <p:cNvSpPr txBox="1"/>
          <p:nvPr/>
        </p:nvSpPr>
        <p:spPr>
          <a:xfrm>
            <a:off x="2517140" y="242062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Rau răm</a:t>
            </a:r>
            <a:endParaRPr lang="vi-VN" altLang="en-GB" b="0">
              <a:latin typeface="Inconsolata" panose="00000509000000000000" charset="0"/>
              <a:cs typeface="Inconsolata" panose="00000509000000000000" charset="0"/>
            </a:endParaRPr>
          </a:p>
        </p:txBody>
      </p:sp>
      <p:sp>
        <p:nvSpPr>
          <p:cNvPr id="31" name="Oval 30"/>
          <p:cNvSpPr/>
          <p:nvPr/>
        </p:nvSpPr>
        <p:spPr>
          <a:xfrm>
            <a:off x="2517140" y="310864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Google Shape;267;p40"/>
          <p:cNvSpPr txBox="1"/>
          <p:nvPr/>
        </p:nvSpPr>
        <p:spPr>
          <a:xfrm>
            <a:off x="2517140" y="292417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Tương </a:t>
            </a:r>
            <a:r>
              <a:rPr lang="vi-VN" altLang="en-GB" b="0">
                <a:latin typeface="Inconsolata" panose="00000509000000000000" charset="0"/>
                <a:cs typeface="Inconsolata" panose="00000509000000000000" charset="0"/>
              </a:rPr>
              <a:t>ớt </a:t>
            </a:r>
            <a:endParaRPr lang="vi-VN" altLang="en-GB" b="0">
              <a:latin typeface="Inconsolata" panose="00000509000000000000" charset="0"/>
              <a:cs typeface="Inconsolata" panose="00000509000000000000" charset="0"/>
            </a:endParaRPr>
          </a:p>
        </p:txBody>
      </p:sp>
      <p:pic>
        <p:nvPicPr>
          <p:cNvPr id="4" name="Picture 3" descr="banhtrang2"/>
          <p:cNvPicPr>
            <a:picLocks noChangeAspect="1"/>
          </p:cNvPicPr>
          <p:nvPr/>
        </p:nvPicPr>
        <p:blipFill>
          <a:blip r:embed="rId1"/>
          <a:stretch>
            <a:fillRect/>
          </a:stretch>
        </p:blipFill>
        <p:spPr>
          <a:xfrm>
            <a:off x="4871720" y="1132840"/>
            <a:ext cx="2797175" cy="2797175"/>
          </a:xfrm>
          <a:prstGeom prst="rect">
            <a:avLst/>
          </a:prstGeom>
        </p:spPr>
      </p:pic>
      <p:sp>
        <p:nvSpPr>
          <p:cNvPr id="2" name="Oval 1"/>
          <p:cNvSpPr/>
          <p:nvPr/>
        </p:nvSpPr>
        <p:spPr>
          <a:xfrm>
            <a:off x="2555875" y="362045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267;p40"/>
          <p:cNvSpPr txBox="1"/>
          <p:nvPr/>
        </p:nvSpPr>
        <p:spPr>
          <a:xfrm>
            <a:off x="2555875" y="3435985"/>
            <a:ext cx="132715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Sốt </a:t>
            </a:r>
            <a:r>
              <a:rPr lang="vi-VN" altLang="en-GB" b="0">
                <a:latin typeface="Inconsolata" panose="00000509000000000000" charset="0"/>
                <a:cs typeface="Inconsolata" panose="00000509000000000000" charset="0"/>
              </a:rPr>
              <a:t>me</a:t>
            </a:r>
            <a:endParaRPr lang="vi-VN" altLang="en-GB" b="0">
              <a:latin typeface="Inconsolata" panose="00000509000000000000" charset="0"/>
              <a:cs typeface="Inconsolata" panose="00000509000000000000"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12" name="Rectangles 11"/>
          <p:cNvSpPr/>
          <p:nvPr/>
        </p:nvSpPr>
        <p:spPr>
          <a:xfrm>
            <a:off x="6876415" y="-92710"/>
            <a:ext cx="2493010" cy="54006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Google Shape;266;p40"/>
          <p:cNvSpPr txBox="1"/>
          <p:nvPr>
            <p:ph type="title"/>
          </p:nvPr>
        </p:nvSpPr>
        <p:spPr>
          <a:xfrm>
            <a:off x="611505" y="339725"/>
            <a:ext cx="493522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orki Tuscan Rounded" panose="00000500000000000000" charset="0"/>
                <a:cs typeface="SVN-Corki Tuscan Rounded" panose="00000500000000000000" charset="0"/>
              </a:rPr>
              <a:t> BÁNH TRÁNG </a:t>
            </a:r>
            <a:r>
              <a:rPr lang="vi-VN" altLang="en-GB" b="0">
                <a:solidFill>
                  <a:srgbClr val="CE6F00"/>
                </a:solidFill>
                <a:latin typeface="SVN-Corki Tuscan Rounded" panose="00000500000000000000" charset="0"/>
                <a:cs typeface="SVN-Corki Tuscan Rounded" panose="00000500000000000000" charset="0"/>
              </a:rPr>
              <a:t>NƯỚNG</a:t>
            </a:r>
            <a:endParaRPr lang="vi-VN" altLang="en-GB" b="0">
              <a:solidFill>
                <a:srgbClr val="CE6F00"/>
              </a:solidFill>
              <a:latin typeface="SVN-Corki Tuscan Rounded" panose="00000500000000000000" charset="0"/>
              <a:cs typeface="SVN-Corki Tuscan Rounded" panose="00000500000000000000" charset="0"/>
            </a:endParaRPr>
          </a:p>
        </p:txBody>
      </p:sp>
      <p:cxnSp>
        <p:nvCxnSpPr>
          <p:cNvPr id="17" name="Straight Connector 16"/>
          <p:cNvCxnSpPr/>
          <p:nvPr/>
        </p:nvCxnSpPr>
        <p:spPr>
          <a:xfrm>
            <a:off x="3578225" y="838200"/>
            <a:ext cx="335851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2895" y="843915"/>
            <a:ext cx="9144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Google Shape;266;p40"/>
          <p:cNvSpPr txBox="1"/>
          <p:nvPr/>
        </p:nvSpPr>
        <p:spPr>
          <a:xfrm>
            <a:off x="394335" y="1778000"/>
            <a:ext cx="379349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CE6F00"/>
                </a:solidFill>
                <a:latin typeface="SVN-Standly" charset="0"/>
                <a:cs typeface="SVN-Standly" charset="0"/>
              </a:rPr>
              <a:t>Bánh tráng nướng Thùy </a:t>
            </a:r>
            <a:r>
              <a:rPr lang="vi-VN" altLang="en-GB" sz="2500" b="0">
                <a:solidFill>
                  <a:srgbClr val="CE6F00"/>
                </a:solidFill>
                <a:latin typeface="SVN-Standly" charset="0"/>
                <a:cs typeface="SVN-Standly" charset="0"/>
              </a:rPr>
              <a:t>Dung</a:t>
            </a:r>
            <a:endParaRPr lang="vi-VN" altLang="en-GB" sz="2500" b="0">
              <a:solidFill>
                <a:srgbClr val="CE6F00"/>
              </a:solidFill>
              <a:latin typeface="SVN-Standly" charset="0"/>
              <a:cs typeface="SVN-Standly" charset="0"/>
            </a:endParaRPr>
          </a:p>
        </p:txBody>
      </p:sp>
      <p:sp>
        <p:nvSpPr>
          <p:cNvPr id="20" name="Google Shape;267;p40"/>
          <p:cNvSpPr txBox="1"/>
          <p:nvPr>
            <p:ph type="body" idx="1"/>
          </p:nvPr>
        </p:nvSpPr>
        <p:spPr>
          <a:xfrm>
            <a:off x="394970" y="2210435"/>
            <a:ext cx="462661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en-GB" sz="1700" b="0">
                <a:latin typeface="Inconsolata" panose="00000509000000000000" charset="0"/>
                <a:cs typeface="Inconsolata" panose="00000509000000000000" charset="0"/>
              </a:rPr>
              <a:t>Giờ mở cửa: </a:t>
            </a:r>
            <a:r>
              <a:rPr lang="vi-VN" altLang="en-GB" sz="1700" b="0">
                <a:latin typeface="Inconsolata" panose="00000509000000000000" charset="0"/>
                <a:cs typeface="Inconsolata" panose="00000509000000000000" charset="0"/>
              </a:rPr>
              <a:t>từ 14:00 - 2</a:t>
            </a:r>
            <a:r>
              <a:rPr lang="vi-VN" altLang="en-GB" sz="1700" b="0">
                <a:latin typeface="Inconsolata" panose="00000509000000000000" charset="0"/>
                <a:cs typeface="Inconsolata" panose="00000509000000000000" charset="0"/>
              </a:rPr>
              <a:t>2:00</a:t>
            </a:r>
            <a:endParaRPr 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Giá bán: </a:t>
            </a:r>
            <a:r>
              <a:rPr lang="vi-VN" altLang="en-GB" sz="1700" b="0">
                <a:latin typeface="Inconsolata" panose="00000509000000000000" charset="0"/>
                <a:cs typeface="Inconsolata" panose="00000509000000000000" charset="0"/>
              </a:rPr>
              <a:t>8</a:t>
            </a:r>
            <a:r>
              <a:rPr lang="en-GB" sz="1700" b="0">
                <a:latin typeface="Inconsolata" panose="00000509000000000000" charset="0"/>
                <a:cs typeface="Inconsolata" panose="00000509000000000000" charset="0"/>
              </a:rPr>
              <a:t>.000 – 2</a:t>
            </a:r>
            <a:r>
              <a:rPr lang="vi-VN" altLang="en-GB" sz="1700" b="0">
                <a:latin typeface="Inconsolata" panose="00000509000000000000" charset="0"/>
                <a:cs typeface="Inconsolata" panose="00000509000000000000" charset="0"/>
              </a:rPr>
              <a:t>5</a:t>
            </a:r>
            <a:r>
              <a:rPr lang="en-GB" sz="1700" b="0">
                <a:latin typeface="Inconsolata" panose="00000509000000000000" charset="0"/>
                <a:cs typeface="Inconsolata" panose="00000509000000000000" charset="0"/>
              </a:rPr>
              <a:t>.000đ</a:t>
            </a:r>
            <a:r>
              <a:rPr lang="vi-VN" altLang="en-GB" sz="1700" b="0">
                <a:latin typeface="Inconsolata" panose="00000509000000000000" charset="0"/>
                <a:cs typeface="Inconsolata" panose="00000509000000000000" charset="0"/>
              </a:rPr>
              <a:t>/</a:t>
            </a:r>
            <a:r>
              <a:rPr lang="vi-VN" altLang="en-GB" sz="1700" b="0">
                <a:latin typeface="Inconsolata" panose="00000509000000000000" charset="0"/>
                <a:cs typeface="Inconsolata" panose="00000509000000000000" charset="0"/>
              </a:rPr>
              <a:t>cái</a:t>
            </a:r>
            <a:endParaRPr lang="vi-VN" alt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vi-VN" altLang="en-GB" sz="1700" b="0">
                <a:latin typeface="Inconsolata" panose="00000509000000000000" charset="0"/>
                <a:cs typeface="Inconsolata" panose="00000509000000000000" charset="0"/>
              </a:rPr>
              <a:t>Chợ đêm Làng Đại Học, Dĩ An, Bình </a:t>
            </a:r>
            <a:r>
              <a:rPr lang="vi-VN" altLang="en-GB" sz="1700" b="0">
                <a:latin typeface="Inconsolata" panose="00000509000000000000" charset="0"/>
                <a:cs typeface="Inconsolata" panose="00000509000000000000" charset="0"/>
              </a:rPr>
              <a:t>Dương</a:t>
            </a:r>
            <a:endParaRPr lang="vi-VN" altLang="en-GB" sz="1700" b="0">
              <a:latin typeface="Inconsolata" panose="00000509000000000000" charset="0"/>
              <a:cs typeface="Inconsolata" panose="00000509000000000000" charset="0"/>
            </a:endParaRPr>
          </a:p>
        </p:txBody>
      </p:sp>
      <p:sp>
        <p:nvSpPr>
          <p:cNvPr id="23" name="Oval 22"/>
          <p:cNvSpPr/>
          <p:nvPr/>
        </p:nvSpPr>
        <p:spPr>
          <a:xfrm>
            <a:off x="467995" y="364998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Oval 23"/>
          <p:cNvSpPr/>
          <p:nvPr/>
        </p:nvSpPr>
        <p:spPr>
          <a:xfrm>
            <a:off x="683260" y="364998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Oval 24"/>
          <p:cNvSpPr/>
          <p:nvPr/>
        </p:nvSpPr>
        <p:spPr>
          <a:xfrm>
            <a:off x="898525" y="364998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cropper_636975289896577393"/>
          <p:cNvPicPr>
            <a:picLocks noChangeAspect="1"/>
          </p:cNvPicPr>
          <p:nvPr/>
        </p:nvPicPr>
        <p:blipFill>
          <a:blip r:embed="rId1"/>
          <a:srcRect l="22339" r="19670"/>
          <a:stretch>
            <a:fillRect/>
          </a:stretch>
        </p:blipFill>
        <p:spPr>
          <a:xfrm>
            <a:off x="5436235" y="581025"/>
            <a:ext cx="3463290" cy="39814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970915" y="842645"/>
            <a:ext cx="313690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CÁ VIÊN </a:t>
            </a:r>
            <a:r>
              <a:rPr lang="vi-VN" altLang="en-GB" b="0">
                <a:solidFill>
                  <a:srgbClr val="CE6F00"/>
                </a:solidFill>
                <a:latin typeface="SVN-Clementine" panose="020F0502020204030203" charset="0"/>
                <a:cs typeface="SVN-Clementine" panose="020F0502020204030203" charset="0"/>
              </a:rPr>
              <a:t>CHIÊN</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87045" y="482600"/>
            <a:ext cx="4601845" cy="349250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970915" y="1634490"/>
            <a:ext cx="286766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Khi nhắc đến món ăn đường phố thì không thể thiếu.</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3" name="Oval 2"/>
          <p:cNvSpPr/>
          <p:nvPr/>
        </p:nvSpPr>
        <p:spPr>
          <a:xfrm>
            <a:off x="3131185"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3347720"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3562985"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0800" y="-241935"/>
            <a:ext cx="648335" cy="56267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rot="5400000">
            <a:off x="6777355" y="2788285"/>
            <a:ext cx="1826895" cy="2403475"/>
            <a:chOff x="10943" y="2237"/>
            <a:chExt cx="2877" cy="3785"/>
          </a:xfrm>
        </p:grpSpPr>
        <p:cxnSp>
          <p:nvCxnSpPr>
            <p:cNvPr id="2" name="Straight Connector 1"/>
            <p:cNvCxnSpPr/>
            <p:nvPr/>
          </p:nvCxnSpPr>
          <p:spPr>
            <a:xfrm>
              <a:off x="10943" y="2237"/>
              <a:ext cx="277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820" y="2326"/>
              <a:ext cx="0" cy="369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descr="kinh-doanh-ca-vien-chien-5"/>
          <p:cNvPicPr>
            <a:picLocks noChangeAspect="1"/>
          </p:cNvPicPr>
          <p:nvPr/>
        </p:nvPicPr>
        <p:blipFill>
          <a:blip r:embed="rId1"/>
          <a:stretch>
            <a:fillRect/>
          </a:stretch>
        </p:blipFill>
        <p:spPr>
          <a:xfrm>
            <a:off x="4787900" y="1060450"/>
            <a:ext cx="3865245" cy="35413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83895" y="62738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CÁ VIÊN </a:t>
            </a:r>
            <a:r>
              <a:rPr lang="vi-VN" altLang="en-GB" b="0" u="heavy">
                <a:solidFill>
                  <a:srgbClr val="CE6F00"/>
                </a:solidFill>
                <a:latin typeface="SVN-Clementine" panose="020F0502020204030203" charset="0"/>
                <a:cs typeface="SVN-Clementine" panose="020F0502020204030203" charset="0"/>
              </a:rPr>
              <a:t>CHIÊN</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40055" y="387350"/>
            <a:ext cx="8263890" cy="434467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611505" y="149161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Đa dạng từ hình thức cũng như mùi </a:t>
            </a:r>
            <a:r>
              <a:rPr lang="vi-VN" altLang="en-GB" b="0">
                <a:latin typeface="Inconsolata" panose="00000509000000000000" charset="0"/>
                <a:cs typeface="Inconsolata" panose="00000509000000000000" charset="0"/>
              </a:rPr>
              <a:t>vị</a:t>
            </a:r>
            <a:endParaRPr lang="vi-VN" altLang="en-GB" b="0">
              <a:latin typeface="Inconsolata" panose="00000509000000000000" charset="0"/>
              <a:cs typeface="Inconsolata" panose="00000509000000000000" charset="0"/>
            </a:endParaRPr>
          </a:p>
        </p:txBody>
      </p:sp>
      <p:sp>
        <p:nvSpPr>
          <p:cNvPr id="2" name="Rectangles 1"/>
          <p:cNvSpPr/>
          <p:nvPr/>
        </p:nvSpPr>
        <p:spPr>
          <a:xfrm>
            <a:off x="-208280" y="-164465"/>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683895" y="16357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683895" y="259207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683895" y="351218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Google Shape;267;p40"/>
          <p:cNvSpPr txBox="1"/>
          <p:nvPr/>
        </p:nvSpPr>
        <p:spPr>
          <a:xfrm>
            <a:off x="611505" y="2425700"/>
            <a:ext cx="385381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Được bàn bán từ lề đường đến quán ăn</a:t>
            </a:r>
            <a:endParaRPr lang="vi-VN" altLang="en-GB" b="0">
              <a:latin typeface="Inconsolata" panose="00000509000000000000" charset="0"/>
              <a:cs typeface="Inconsolata" panose="00000509000000000000" charset="0"/>
            </a:endParaRPr>
          </a:p>
        </p:txBody>
      </p:sp>
      <p:sp>
        <p:nvSpPr>
          <p:cNvPr id="9" name="Google Shape;267;p40"/>
          <p:cNvSpPr txBox="1"/>
          <p:nvPr/>
        </p:nvSpPr>
        <p:spPr>
          <a:xfrm>
            <a:off x="611505" y="336359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Là sự thích thú của bao em </a:t>
            </a:r>
            <a:r>
              <a:rPr lang="vi-VN" altLang="en-GB" b="0">
                <a:latin typeface="Inconsolata" panose="00000509000000000000" charset="0"/>
                <a:cs typeface="Inconsolata" panose="00000509000000000000" charset="0"/>
              </a:rPr>
              <a:t>nhỏ </a:t>
            </a:r>
            <a:endParaRPr lang="vi-VN" altLang="en-GB" b="0">
              <a:latin typeface="Inconsolata" panose="00000509000000000000" charset="0"/>
              <a:cs typeface="Inconsolata" panose="00000509000000000000" charset="0"/>
            </a:endParaRPr>
          </a:p>
        </p:txBody>
      </p:sp>
      <p:sp>
        <p:nvSpPr>
          <p:cNvPr id="10" name="Rectangles 9"/>
          <p:cNvSpPr/>
          <p:nvPr/>
        </p:nvSpPr>
        <p:spPr>
          <a:xfrm>
            <a:off x="-180340" y="4732020"/>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118875938_153372999791298_2968157680583270208_o-2201"/>
          <p:cNvPicPr>
            <a:picLocks noChangeAspect="1"/>
          </p:cNvPicPr>
          <p:nvPr/>
        </p:nvPicPr>
        <p:blipFill>
          <a:blip r:embed="rId1"/>
          <a:stretch>
            <a:fillRect/>
          </a:stretch>
        </p:blipFill>
        <p:spPr>
          <a:xfrm>
            <a:off x="4500245" y="-12065"/>
            <a:ext cx="4650105"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4" name="Rectangles 33"/>
          <p:cNvSpPr/>
          <p:nvPr/>
        </p:nvSpPr>
        <p:spPr>
          <a:xfrm>
            <a:off x="300990" y="772160"/>
            <a:ext cx="8542655" cy="353568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rot="5400000">
            <a:off x="6740525" y="-146939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Google Shape;266;p40"/>
          <p:cNvSpPr txBox="1"/>
          <p:nvPr>
            <p:ph type="title"/>
          </p:nvPr>
        </p:nvSpPr>
        <p:spPr>
          <a:xfrm>
            <a:off x="5579745" y="43180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chemeClr val="bg1"/>
                </a:solidFill>
                <a:latin typeface="SVN-Clementine" panose="020F0502020204030203" charset="0"/>
                <a:cs typeface="SVN-Clementine" panose="020F0502020204030203" charset="0"/>
              </a:rPr>
              <a:t>MỘT SỐ </a:t>
            </a:r>
            <a:r>
              <a:rPr lang="vi-VN" altLang="en-GB" b="0">
                <a:solidFill>
                  <a:schemeClr val="bg1"/>
                </a:solidFill>
                <a:latin typeface="SVN-Clementine" panose="020F0502020204030203" charset="0"/>
                <a:cs typeface="SVN-Clementine" panose="020F0502020204030203" charset="0"/>
              </a:rPr>
              <a:t>LOẠI</a:t>
            </a:r>
            <a:endParaRPr lang="vi-VN" altLang="en-GB" b="0">
              <a:solidFill>
                <a:schemeClr val="bg1"/>
              </a:solidFill>
              <a:latin typeface="SVN-Clementine" panose="020F0502020204030203" charset="0"/>
              <a:cs typeface="SVN-Clementine" panose="020F0502020204030203" charset="0"/>
            </a:endParaRPr>
          </a:p>
        </p:txBody>
      </p:sp>
      <p:sp>
        <p:nvSpPr>
          <p:cNvPr id="14" name="Oval 13"/>
          <p:cNvSpPr/>
          <p:nvPr/>
        </p:nvSpPr>
        <p:spPr>
          <a:xfrm>
            <a:off x="4358005" y="174656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Google Shape;267;p40"/>
          <p:cNvSpPr txBox="1"/>
          <p:nvPr>
            <p:ph type="body" idx="1"/>
          </p:nvPr>
        </p:nvSpPr>
        <p:spPr>
          <a:xfrm>
            <a:off x="4358005" y="1562100"/>
            <a:ext cx="1663065" cy="5130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Xúc xích</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6" name="Oval 15"/>
          <p:cNvSpPr/>
          <p:nvPr/>
        </p:nvSpPr>
        <p:spPr>
          <a:xfrm>
            <a:off x="4358005" y="225012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Google Shape;267;p40"/>
          <p:cNvSpPr txBox="1"/>
          <p:nvPr/>
        </p:nvSpPr>
        <p:spPr>
          <a:xfrm>
            <a:off x="4358005" y="2065655"/>
            <a:ext cx="166306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Cá viên </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8" name="Oval 17"/>
          <p:cNvSpPr/>
          <p:nvPr/>
        </p:nvSpPr>
        <p:spPr>
          <a:xfrm>
            <a:off x="4358005" y="275431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Google Shape;267;p40"/>
          <p:cNvSpPr txBox="1"/>
          <p:nvPr/>
        </p:nvSpPr>
        <p:spPr>
          <a:xfrm>
            <a:off x="4358005" y="2569845"/>
            <a:ext cx="190627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Trứng </a:t>
            </a:r>
            <a:r>
              <a:rPr lang="vi-VN" altLang="en-GB" b="0">
                <a:latin typeface="Inconsolata" panose="00000509000000000000" charset="0"/>
                <a:cs typeface="Inconsolata" panose="00000509000000000000" charset="0"/>
              </a:rPr>
              <a:t>cút</a:t>
            </a:r>
            <a:endParaRPr lang="vi-VN" altLang="en-GB" b="0">
              <a:latin typeface="Inconsolata" panose="00000509000000000000" charset="0"/>
              <a:cs typeface="Inconsolata" panose="00000509000000000000" charset="0"/>
            </a:endParaRPr>
          </a:p>
        </p:txBody>
      </p:sp>
      <p:sp>
        <p:nvSpPr>
          <p:cNvPr id="20" name="Oval 19"/>
          <p:cNvSpPr/>
          <p:nvPr/>
        </p:nvSpPr>
        <p:spPr>
          <a:xfrm>
            <a:off x="4358005" y="326739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Google Shape;267;p40"/>
          <p:cNvSpPr txBox="1"/>
          <p:nvPr/>
        </p:nvSpPr>
        <p:spPr>
          <a:xfrm>
            <a:off x="4358005" y="3082925"/>
            <a:ext cx="150304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Tôm </a:t>
            </a:r>
            <a:r>
              <a:rPr lang="vi-VN" altLang="en-GB" b="0">
                <a:latin typeface="Inconsolata" panose="00000509000000000000" charset="0"/>
                <a:cs typeface="Inconsolata" panose="00000509000000000000" charset="0"/>
              </a:rPr>
              <a:t>viên </a:t>
            </a:r>
            <a:endParaRPr lang="vi-VN" altLang="en-GB" b="0">
              <a:latin typeface="Inconsolata" panose="00000509000000000000" charset="0"/>
              <a:cs typeface="Inconsolata" panose="00000509000000000000" charset="0"/>
            </a:endParaRPr>
          </a:p>
        </p:txBody>
      </p:sp>
      <p:sp>
        <p:nvSpPr>
          <p:cNvPr id="23" name="Oval 22"/>
          <p:cNvSpPr/>
          <p:nvPr/>
        </p:nvSpPr>
        <p:spPr>
          <a:xfrm>
            <a:off x="4358005" y="377031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Google Shape;267;p40"/>
          <p:cNvSpPr txBox="1"/>
          <p:nvPr/>
        </p:nvSpPr>
        <p:spPr>
          <a:xfrm>
            <a:off x="4358005" y="3585845"/>
            <a:ext cx="171831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Thanh </a:t>
            </a:r>
            <a:r>
              <a:rPr lang="vi-VN" altLang="en-GB" b="0">
                <a:latin typeface="Inconsolata" panose="00000509000000000000" charset="0"/>
                <a:cs typeface="Inconsolata" panose="00000509000000000000" charset="0"/>
              </a:rPr>
              <a:t>cua </a:t>
            </a:r>
            <a:endParaRPr lang="vi-VN" altLang="en-GB" b="0">
              <a:latin typeface="Inconsolata" panose="00000509000000000000" charset="0"/>
              <a:cs typeface="Inconsolata" panose="00000509000000000000" charset="0"/>
            </a:endParaRPr>
          </a:p>
        </p:txBody>
      </p:sp>
      <p:sp>
        <p:nvSpPr>
          <p:cNvPr id="25" name="Oval 24"/>
          <p:cNvSpPr/>
          <p:nvPr/>
        </p:nvSpPr>
        <p:spPr>
          <a:xfrm>
            <a:off x="6264275" y="173831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Google Shape;267;p40"/>
          <p:cNvSpPr txBox="1"/>
          <p:nvPr/>
        </p:nvSpPr>
        <p:spPr>
          <a:xfrm>
            <a:off x="6264275" y="155384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Đậu </a:t>
            </a:r>
            <a:r>
              <a:rPr lang="vi-VN" altLang="en-GB" b="0">
                <a:latin typeface="Inconsolata" panose="00000509000000000000" charset="0"/>
                <a:cs typeface="Inconsolata" panose="00000509000000000000" charset="0"/>
              </a:rPr>
              <a:t>hủ</a:t>
            </a:r>
            <a:endParaRPr lang="vi-VN" altLang="en-GB" b="0">
              <a:latin typeface="Inconsolata" panose="00000509000000000000" charset="0"/>
              <a:cs typeface="Inconsolata" panose="00000509000000000000" charset="0"/>
            </a:endParaRPr>
          </a:p>
        </p:txBody>
      </p:sp>
      <p:sp>
        <p:nvSpPr>
          <p:cNvPr id="27" name="Oval 26"/>
          <p:cNvSpPr/>
          <p:nvPr/>
        </p:nvSpPr>
        <p:spPr>
          <a:xfrm>
            <a:off x="6264275" y="224250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Google Shape;267;p40"/>
          <p:cNvSpPr txBox="1"/>
          <p:nvPr/>
        </p:nvSpPr>
        <p:spPr>
          <a:xfrm>
            <a:off x="6264275" y="205803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Đậu hủ </a:t>
            </a:r>
            <a:r>
              <a:rPr lang="vi-VN" altLang="en-GB" b="0">
                <a:latin typeface="Inconsolata" panose="00000509000000000000" charset="0"/>
                <a:cs typeface="Inconsolata" panose="00000509000000000000" charset="0"/>
              </a:rPr>
              <a:t>trứng</a:t>
            </a:r>
            <a:endParaRPr lang="vi-VN" altLang="en-GB" b="0">
              <a:latin typeface="Inconsolata" panose="00000509000000000000" charset="0"/>
              <a:cs typeface="Inconsolata" panose="00000509000000000000" charset="0"/>
            </a:endParaRPr>
          </a:p>
        </p:txBody>
      </p:sp>
      <p:sp>
        <p:nvSpPr>
          <p:cNvPr id="29" name="Oval 28"/>
          <p:cNvSpPr/>
          <p:nvPr/>
        </p:nvSpPr>
        <p:spPr>
          <a:xfrm>
            <a:off x="6264275" y="2746693"/>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Google Shape;267;p40"/>
          <p:cNvSpPr txBox="1"/>
          <p:nvPr/>
        </p:nvSpPr>
        <p:spPr>
          <a:xfrm>
            <a:off x="6264275" y="2562225"/>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Sò </a:t>
            </a:r>
            <a:r>
              <a:rPr lang="vi-VN" altLang="en-GB" b="0">
                <a:latin typeface="Inconsolata" panose="00000509000000000000" charset="0"/>
                <a:cs typeface="Inconsolata" panose="00000509000000000000" charset="0"/>
              </a:rPr>
              <a:t>điệp</a:t>
            </a:r>
            <a:endParaRPr lang="vi-VN" altLang="en-GB" b="0">
              <a:latin typeface="Inconsolata" panose="00000509000000000000" charset="0"/>
              <a:cs typeface="Inconsolata" panose="00000509000000000000" charset="0"/>
            </a:endParaRPr>
          </a:p>
        </p:txBody>
      </p:sp>
      <p:sp>
        <p:nvSpPr>
          <p:cNvPr id="31" name="Oval 30"/>
          <p:cNvSpPr/>
          <p:nvPr/>
        </p:nvSpPr>
        <p:spPr>
          <a:xfrm>
            <a:off x="6264275" y="325024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Google Shape;267;p40"/>
          <p:cNvSpPr txBox="1"/>
          <p:nvPr/>
        </p:nvSpPr>
        <p:spPr>
          <a:xfrm>
            <a:off x="6264275" y="3065780"/>
            <a:ext cx="2354580"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a:t>
            </a:r>
            <a:r>
              <a:rPr lang="vi-VN" altLang="en-GB" b="0">
                <a:latin typeface="Inconsolata" panose="00000509000000000000" charset="0"/>
                <a:cs typeface="Inconsolata" panose="00000509000000000000" charset="0"/>
              </a:rPr>
              <a:t>Ốc </a:t>
            </a:r>
            <a:endParaRPr lang="vi-VN" altLang="en-GB" b="0">
              <a:latin typeface="Inconsolata" panose="00000509000000000000" charset="0"/>
              <a:cs typeface="Inconsolata" panose="00000509000000000000" charset="0"/>
            </a:endParaRPr>
          </a:p>
        </p:txBody>
      </p:sp>
      <p:sp>
        <p:nvSpPr>
          <p:cNvPr id="2" name="Oval 1"/>
          <p:cNvSpPr/>
          <p:nvPr/>
        </p:nvSpPr>
        <p:spPr>
          <a:xfrm>
            <a:off x="6303010" y="3762058"/>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Google Shape;267;p40"/>
          <p:cNvSpPr txBox="1"/>
          <p:nvPr/>
        </p:nvSpPr>
        <p:spPr>
          <a:xfrm>
            <a:off x="6303010" y="3577590"/>
            <a:ext cx="1873885" cy="5130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Hoành </a:t>
            </a:r>
            <a:r>
              <a:rPr lang="vi-VN" altLang="en-GB" b="0">
                <a:latin typeface="Inconsolata" panose="00000509000000000000" charset="0"/>
                <a:cs typeface="Inconsolata" panose="00000509000000000000" charset="0"/>
              </a:rPr>
              <a:t>thánh</a:t>
            </a:r>
            <a:endParaRPr lang="vi-VN" altLang="en-GB" b="0">
              <a:latin typeface="Inconsolata" panose="00000509000000000000" charset="0"/>
              <a:cs typeface="Inconsolata" panose="00000509000000000000" charset="0"/>
            </a:endParaRPr>
          </a:p>
        </p:txBody>
      </p:sp>
      <p:pic>
        <p:nvPicPr>
          <p:cNvPr id="4" name="Picture 3" descr="quan_ca_vien_chien_o_tphcm"/>
          <p:cNvPicPr>
            <a:picLocks noChangeAspect="1"/>
          </p:cNvPicPr>
          <p:nvPr/>
        </p:nvPicPr>
        <p:blipFill>
          <a:blip r:embed="rId1"/>
          <a:stretch>
            <a:fillRect/>
          </a:stretch>
        </p:blipFill>
        <p:spPr>
          <a:xfrm>
            <a:off x="-180340" y="-31115"/>
            <a:ext cx="4031615" cy="52057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4" name="Google Shape;234;p37"/>
          <p:cNvSpPr txBox="1"/>
          <p:nvPr>
            <p:ph type="title"/>
          </p:nvPr>
        </p:nvSpPr>
        <p:spPr>
          <a:xfrm>
            <a:off x="826135" y="520065"/>
            <a:ext cx="6347460" cy="4648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US" sz="3000" b="0">
                <a:solidFill>
                  <a:srgbClr val="CE6F00"/>
                </a:solidFill>
                <a:latin typeface="Berlin Sans FB Demi" panose="020E0802020502020306" charset="0"/>
                <a:cs typeface="Berlin Sans FB Demi" panose="020E0802020502020306" charset="0"/>
              </a:rPr>
              <a:t>THÀNH VIÊN</a:t>
            </a:r>
            <a:endParaRPr lang="vi-VN" altLang="en-US" sz="3000" b="0">
              <a:solidFill>
                <a:srgbClr val="CE6F00"/>
              </a:solidFill>
              <a:latin typeface="Berlin Sans FB Demi" panose="020E0802020502020306" charset="0"/>
              <a:cs typeface="Berlin Sans FB Demi" panose="020E0802020502020306" charset="0"/>
            </a:endParaRPr>
          </a:p>
        </p:txBody>
      </p:sp>
      <p:sp>
        <p:nvSpPr>
          <p:cNvPr id="16" name="Google Shape;234;p37"/>
          <p:cNvSpPr txBox="1"/>
          <p:nvPr/>
        </p:nvSpPr>
        <p:spPr>
          <a:xfrm>
            <a:off x="754380" y="1276350"/>
            <a:ext cx="3230880"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1. Lê Hải Đăng</a:t>
            </a:r>
            <a:endParaRPr lang="vi-VN" altLang="en-US" sz="2200">
              <a:solidFill>
                <a:schemeClr val="accent3"/>
              </a:solidFill>
              <a:latin typeface="SVN-Bariol" panose="02000506040000020003" charset="0"/>
              <a:cs typeface="SVN-Bariol" panose="02000506040000020003" charset="0"/>
            </a:endParaRPr>
          </a:p>
        </p:txBody>
      </p:sp>
      <p:sp>
        <p:nvSpPr>
          <p:cNvPr id="2" name="Google Shape;234;p37"/>
          <p:cNvSpPr txBox="1"/>
          <p:nvPr/>
        </p:nvSpPr>
        <p:spPr>
          <a:xfrm>
            <a:off x="754380" y="1781175"/>
            <a:ext cx="453199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 Nguyễn Thanh Trung</a:t>
            </a:r>
            <a:endParaRPr lang="vi-VN" altLang="en-US" sz="2200">
              <a:solidFill>
                <a:schemeClr val="accent3"/>
              </a:solidFill>
              <a:latin typeface="SVN-Bariol" panose="02000506040000020003" charset="0"/>
              <a:cs typeface="SVN-Bariol" panose="02000506040000020003" charset="0"/>
            </a:endParaRPr>
          </a:p>
        </p:txBody>
      </p:sp>
      <p:sp>
        <p:nvSpPr>
          <p:cNvPr id="3" name="Google Shape;234;p37"/>
          <p:cNvSpPr txBox="1"/>
          <p:nvPr/>
        </p:nvSpPr>
        <p:spPr>
          <a:xfrm>
            <a:off x="754380" y="2286000"/>
            <a:ext cx="453199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3. Lê Anh Nhân</a:t>
            </a:r>
            <a:endParaRPr lang="vi-VN" altLang="en-US" sz="2200">
              <a:solidFill>
                <a:schemeClr val="accent3"/>
              </a:solidFill>
              <a:latin typeface="SVN-Bariol" panose="02000506040000020003" charset="0"/>
              <a:cs typeface="SVN-Bariol" panose="02000506040000020003" charset="0"/>
            </a:endParaRPr>
          </a:p>
        </p:txBody>
      </p:sp>
      <p:sp>
        <p:nvSpPr>
          <p:cNvPr id="4" name="Google Shape;234;p37"/>
          <p:cNvSpPr txBox="1"/>
          <p:nvPr/>
        </p:nvSpPr>
        <p:spPr>
          <a:xfrm>
            <a:off x="754380" y="2790825"/>
            <a:ext cx="453199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4. Nguyễn Mai Tiên</a:t>
            </a:r>
            <a:endParaRPr lang="vi-VN" altLang="en-US" sz="2200">
              <a:solidFill>
                <a:schemeClr val="accent3"/>
              </a:solidFill>
              <a:latin typeface="SVN-Bariol" panose="02000506040000020003" charset="0"/>
              <a:cs typeface="SVN-Bariol" panose="02000506040000020003" charset="0"/>
            </a:endParaRPr>
          </a:p>
        </p:txBody>
      </p:sp>
      <p:sp>
        <p:nvSpPr>
          <p:cNvPr id="5" name="Google Shape;234;p37"/>
          <p:cNvSpPr txBox="1"/>
          <p:nvPr/>
        </p:nvSpPr>
        <p:spPr>
          <a:xfrm>
            <a:off x="754380" y="3295650"/>
            <a:ext cx="453199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5. Nguyễn Như Tú</a:t>
            </a:r>
            <a:endParaRPr lang="vi-VN" altLang="en-US" sz="2200">
              <a:solidFill>
                <a:schemeClr val="accent3"/>
              </a:solidFill>
              <a:latin typeface="SVN-Bariol" panose="02000506040000020003" charset="0"/>
              <a:cs typeface="SVN-Bariol" panose="02000506040000020003" charset="0"/>
            </a:endParaRPr>
          </a:p>
        </p:txBody>
      </p:sp>
      <p:sp>
        <p:nvSpPr>
          <p:cNvPr id="6" name="Google Shape;234;p37"/>
          <p:cNvSpPr txBox="1"/>
          <p:nvPr/>
        </p:nvSpPr>
        <p:spPr>
          <a:xfrm>
            <a:off x="754380" y="3800475"/>
            <a:ext cx="579056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6. Hoàng Vũ Trường Giang</a:t>
            </a:r>
            <a:endParaRPr lang="vi-VN" altLang="en-US" sz="2200">
              <a:solidFill>
                <a:schemeClr val="accent3"/>
              </a:solidFill>
              <a:latin typeface="SVN-Bariol" panose="02000506040000020003" charset="0"/>
              <a:cs typeface="SVN-Bariol" panose="02000506040000020003" charset="0"/>
            </a:endParaRPr>
          </a:p>
        </p:txBody>
      </p:sp>
      <p:sp>
        <p:nvSpPr>
          <p:cNvPr id="7" name="Google Shape;234;p37"/>
          <p:cNvSpPr txBox="1"/>
          <p:nvPr/>
        </p:nvSpPr>
        <p:spPr>
          <a:xfrm>
            <a:off x="4429125" y="1275715"/>
            <a:ext cx="152082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20110243</a:t>
            </a:r>
            <a:endParaRPr lang="vi-VN" altLang="en-US" sz="2200">
              <a:solidFill>
                <a:schemeClr val="accent3"/>
              </a:solidFill>
              <a:latin typeface="SVN-Bariol" panose="02000506040000020003" charset="0"/>
              <a:cs typeface="SVN-Bariol" panose="02000506040000020003" charset="0"/>
            </a:endParaRPr>
          </a:p>
        </p:txBody>
      </p:sp>
      <p:sp>
        <p:nvSpPr>
          <p:cNvPr id="8" name="Google Shape;234;p37"/>
          <p:cNvSpPr txBox="1"/>
          <p:nvPr/>
        </p:nvSpPr>
        <p:spPr>
          <a:xfrm>
            <a:off x="4429125" y="1781810"/>
            <a:ext cx="1520190"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20110755</a:t>
            </a:r>
            <a:endParaRPr lang="vi-VN" altLang="en-US" sz="2200">
              <a:solidFill>
                <a:schemeClr val="accent3"/>
              </a:solidFill>
              <a:latin typeface="SVN-Bariol" panose="02000506040000020003" charset="0"/>
              <a:cs typeface="SVN-Bariol" panose="02000506040000020003" charset="0"/>
            </a:endParaRPr>
          </a:p>
        </p:txBody>
      </p:sp>
      <p:sp>
        <p:nvSpPr>
          <p:cNvPr id="9" name="Google Shape;234;p37"/>
          <p:cNvSpPr txBox="1"/>
          <p:nvPr/>
        </p:nvSpPr>
        <p:spPr>
          <a:xfrm>
            <a:off x="4429125" y="2285365"/>
            <a:ext cx="145732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20110689</a:t>
            </a:r>
            <a:endParaRPr lang="vi-VN" altLang="en-US" sz="2200">
              <a:solidFill>
                <a:schemeClr val="accent3"/>
              </a:solidFill>
              <a:latin typeface="SVN-Bariol" panose="02000506040000020003" charset="0"/>
              <a:cs typeface="SVN-Bariol" panose="02000506040000020003" charset="0"/>
            </a:endParaRPr>
          </a:p>
        </p:txBody>
      </p:sp>
      <p:sp>
        <p:nvSpPr>
          <p:cNvPr id="10" name="Google Shape;234;p37"/>
          <p:cNvSpPr txBox="1"/>
          <p:nvPr/>
        </p:nvSpPr>
        <p:spPr>
          <a:xfrm>
            <a:off x="4429125" y="2790190"/>
            <a:ext cx="140652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20110255</a:t>
            </a:r>
            <a:endParaRPr lang="vi-VN" altLang="en-US" sz="2200">
              <a:solidFill>
                <a:schemeClr val="accent3"/>
              </a:solidFill>
              <a:latin typeface="SVN-Bariol" panose="02000506040000020003" charset="0"/>
              <a:cs typeface="SVN-Bariol" panose="02000506040000020003" charset="0"/>
            </a:endParaRPr>
          </a:p>
        </p:txBody>
      </p:sp>
      <p:sp>
        <p:nvSpPr>
          <p:cNvPr id="11" name="Google Shape;234;p37"/>
          <p:cNvSpPr txBox="1"/>
          <p:nvPr/>
        </p:nvSpPr>
        <p:spPr>
          <a:xfrm>
            <a:off x="4429125" y="3295015"/>
            <a:ext cx="1520190"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20110250</a:t>
            </a:r>
            <a:endParaRPr lang="vi-VN" altLang="en-US" sz="2200">
              <a:solidFill>
                <a:schemeClr val="accent3"/>
              </a:solidFill>
              <a:latin typeface="SVN-Bariol" panose="02000506040000020003" charset="0"/>
              <a:cs typeface="SVN-Bariol" panose="02000506040000020003" charset="0"/>
            </a:endParaRPr>
          </a:p>
        </p:txBody>
      </p:sp>
      <p:sp>
        <p:nvSpPr>
          <p:cNvPr id="12" name="Google Shape;234;p37"/>
          <p:cNvSpPr txBox="1"/>
          <p:nvPr/>
        </p:nvSpPr>
        <p:spPr>
          <a:xfrm>
            <a:off x="4429125" y="3799840"/>
            <a:ext cx="1662430"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20110237</a:t>
            </a:r>
            <a:endParaRPr lang="vi-VN" altLang="en-US" sz="2200">
              <a:solidFill>
                <a:schemeClr val="accent3"/>
              </a:solidFill>
              <a:latin typeface="SVN-Bariol" panose="02000506040000020003" charset="0"/>
              <a:cs typeface="SVN-Bariol" panose="02000506040000020003" charset="0"/>
            </a:endParaRPr>
          </a:p>
        </p:txBody>
      </p:sp>
      <p:sp>
        <p:nvSpPr>
          <p:cNvPr id="13" name="Rectangles 12"/>
          <p:cNvSpPr/>
          <p:nvPr/>
        </p:nvSpPr>
        <p:spPr>
          <a:xfrm>
            <a:off x="7452360" y="-288290"/>
            <a:ext cx="2303780" cy="59048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FFC000"/>
              </a:solidFill>
            </a:endParaRPr>
          </a:p>
        </p:txBody>
      </p:sp>
      <p:sp>
        <p:nvSpPr>
          <p:cNvPr id="14" name="Google Shape;234;p37"/>
          <p:cNvSpPr txBox="1"/>
          <p:nvPr/>
        </p:nvSpPr>
        <p:spPr>
          <a:xfrm>
            <a:off x="6371590" y="1275715"/>
            <a:ext cx="1520825" cy="7556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US" sz="2200">
                <a:solidFill>
                  <a:schemeClr val="accent3"/>
                </a:solidFill>
                <a:latin typeface="SVN-Bariol" panose="02000506040000020003" charset="0"/>
                <a:cs typeface="SVN-Bariol" panose="02000506040000020003" charset="0"/>
              </a:rPr>
              <a:t>NT</a:t>
            </a:r>
            <a:endParaRPr lang="vi-VN" altLang="en-US" sz="2200">
              <a:solidFill>
                <a:schemeClr val="accent3"/>
              </a:solidFill>
              <a:latin typeface="SVN-Bariol" panose="02000506040000020003" charset="0"/>
              <a:cs typeface="SVN-Bariol" panose="02000506040000020003" charset="0"/>
            </a:endParaRPr>
          </a:p>
        </p:txBody>
      </p:sp>
      <p:cxnSp>
        <p:nvCxnSpPr>
          <p:cNvPr id="15" name="Straight Connector 14"/>
          <p:cNvCxnSpPr/>
          <p:nvPr/>
        </p:nvCxnSpPr>
        <p:spPr>
          <a:xfrm>
            <a:off x="3318510" y="984885"/>
            <a:ext cx="39116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5776595" y="1492885"/>
            <a:ext cx="266382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CÁ VIÊN </a:t>
            </a:r>
            <a:r>
              <a:rPr lang="vi-VN" altLang="en-GB" b="0">
                <a:solidFill>
                  <a:srgbClr val="CE6F00"/>
                </a:solidFill>
                <a:latin typeface="SVN-Clementine" panose="020F0502020204030203" charset="0"/>
                <a:cs typeface="SVN-Clementine" panose="020F0502020204030203" charset="0"/>
              </a:rPr>
              <a:t>CHIÊN</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068445" y="1343660"/>
            <a:ext cx="4601845" cy="349250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4185920" y="2496185"/>
            <a:ext cx="4118610" cy="1109980"/>
          </a:xfrm>
          <a:prstGeom prst="rect">
            <a:avLst/>
          </a:prstGeom>
        </p:spPr>
        <p:txBody>
          <a:bodyPr spcFirstLastPara="1" wrap="square" lIns="91425" tIns="91425" rIns="91425" bIns="91425" anchor="t" anchorCtr="0">
            <a:noAutofit/>
          </a:bodyPr>
          <a:p>
            <a:pPr marL="0" lvl="0" indent="0" algn="r" rtl="0">
              <a:spcBef>
                <a:spcPts val="0"/>
              </a:spcBef>
              <a:spcAft>
                <a:spcPts val="1600"/>
              </a:spcAft>
              <a:buNone/>
            </a:pPr>
            <a:r>
              <a:rPr lang="vi-VN" altLang="en-GB" b="0">
                <a:latin typeface="Inconsolata" panose="00000509000000000000" charset="0"/>
                <a:cs typeface="Inconsolata" panose="00000509000000000000" charset="0"/>
              </a:rPr>
              <a:t>Nhiều nơi </a:t>
            </a:r>
            <a:r>
              <a:rPr lang="vi-VN" altLang="en-GB" b="0">
                <a:latin typeface="Inconsolata" panose="00000509000000000000" charset="0"/>
                <a:cs typeface="Inconsolata" panose="00000509000000000000" charset="0"/>
              </a:rPr>
              <a:t>bán</a:t>
            </a:r>
            <a:endParaRPr lang="vi-VN" altLang="en-GB" b="0">
              <a:latin typeface="Inconsolata" panose="00000509000000000000" charset="0"/>
              <a:cs typeface="Inconsolata" panose="00000509000000000000" charset="0"/>
            </a:endParaRPr>
          </a:p>
          <a:p>
            <a:pPr marL="0" lvl="0" indent="0" algn="r" rtl="0">
              <a:spcBef>
                <a:spcPts val="0"/>
              </a:spcBef>
              <a:spcAft>
                <a:spcPts val="1600"/>
              </a:spcAft>
              <a:buNone/>
            </a:pPr>
            <a:r>
              <a:rPr lang="vi-VN" altLang="en-GB" b="0">
                <a:latin typeface="Inconsolata" panose="00000509000000000000" charset="0"/>
                <a:cs typeface="Inconsolata" panose="00000509000000000000" charset="0"/>
              </a:rPr>
              <a:t>Mở cửa từ 14:00 - 00:</a:t>
            </a:r>
            <a:r>
              <a:rPr lang="vi-VN" altLang="en-GB" b="0">
                <a:latin typeface="Inconsolata" panose="00000509000000000000" charset="0"/>
                <a:cs typeface="Inconsolata" panose="00000509000000000000" charset="0"/>
              </a:rPr>
              <a:t>00</a:t>
            </a:r>
            <a:endParaRPr lang="vi-VN" altLang="en-GB" b="0">
              <a:latin typeface="Inconsolata" panose="00000509000000000000" charset="0"/>
              <a:cs typeface="Inconsolata" panose="00000509000000000000" charset="0"/>
            </a:endParaRPr>
          </a:p>
          <a:p>
            <a:pPr marL="0" lvl="0" indent="0" algn="r" rtl="0">
              <a:spcBef>
                <a:spcPts val="0"/>
              </a:spcBef>
              <a:spcAft>
                <a:spcPts val="1600"/>
              </a:spcAft>
              <a:buNone/>
            </a:pPr>
            <a:r>
              <a:rPr lang="vi-VN" altLang="en-GB" b="0">
                <a:latin typeface="Inconsolata" panose="00000509000000000000" charset="0"/>
                <a:cs typeface="Inconsolata" panose="00000509000000000000" charset="0"/>
              </a:rPr>
              <a:t>Dao động trên dưới 30.000đ</a:t>
            </a:r>
            <a:endParaRPr lang="vi-VN" altLang="en-GB" b="0">
              <a:latin typeface="Inconsolata" panose="00000509000000000000" charset="0"/>
              <a:cs typeface="Inconsolata" panose="00000509000000000000" charset="0"/>
            </a:endParaRPr>
          </a:p>
        </p:txBody>
      </p:sp>
      <p:grpSp>
        <p:nvGrpSpPr>
          <p:cNvPr id="11" name="Group 10"/>
          <p:cNvGrpSpPr/>
          <p:nvPr/>
        </p:nvGrpSpPr>
        <p:grpSpPr>
          <a:xfrm>
            <a:off x="5344795" y="4178300"/>
            <a:ext cx="575310" cy="144145"/>
            <a:chOff x="11054" y="4501"/>
            <a:chExt cx="906" cy="227"/>
          </a:xfrm>
          <a:solidFill>
            <a:srgbClr val="FFC000"/>
          </a:solidFill>
        </p:grpSpPr>
        <p:sp>
          <p:nvSpPr>
            <p:cNvPr id="3" name="Oval 2"/>
            <p:cNvSpPr/>
            <p:nvPr/>
          </p:nvSpPr>
          <p:spPr>
            <a:xfrm>
              <a:off x="11054"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12" name="Rectangles 11"/>
          <p:cNvSpPr/>
          <p:nvPr/>
        </p:nvSpPr>
        <p:spPr>
          <a:xfrm rot="5400000">
            <a:off x="7031990" y="-2117090"/>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reeform 12"/>
          <p:cNvSpPr/>
          <p:nvPr/>
        </p:nvSpPr>
        <p:spPr>
          <a:xfrm rot="10800000" flipH="1">
            <a:off x="395605" y="339725"/>
            <a:ext cx="1727200" cy="904240"/>
          </a:xfrm>
          <a:custGeom>
            <a:avLst/>
            <a:gdLst>
              <a:gd name="connisteX0" fmla="*/ 0 w 1727200"/>
              <a:gd name="connsiteY0" fmla="*/ 0 h 904240"/>
              <a:gd name="connisteX1" fmla="*/ 0 w 1727200"/>
              <a:gd name="connsiteY1" fmla="*/ 904240 h 904240"/>
              <a:gd name="connisteX2" fmla="*/ 1727200 w 1727200"/>
              <a:gd name="connsiteY2" fmla="*/ 904240 h 904240"/>
            </a:gdLst>
            <a:ahLst/>
            <a:cxnLst>
              <a:cxn ang="0">
                <a:pos x="connisteX0" y="connsiteY0"/>
              </a:cxn>
              <a:cxn ang="0">
                <a:pos x="connisteX1" y="connsiteY1"/>
              </a:cxn>
              <a:cxn ang="0">
                <a:pos x="connisteX2" y="connsiteY2"/>
              </a:cxn>
            </a:cxnLst>
            <a:rect l="l" t="t" r="r" b="b"/>
            <a:pathLst>
              <a:path w="1727200" h="904240">
                <a:moveTo>
                  <a:pt x="0" y="0"/>
                </a:moveTo>
                <a:lnTo>
                  <a:pt x="0" y="904240"/>
                </a:lnTo>
                <a:lnTo>
                  <a:pt x="1727200" y="90424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Rectangles 1"/>
          <p:cNvSpPr/>
          <p:nvPr/>
        </p:nvSpPr>
        <p:spPr>
          <a:xfrm rot="5400000">
            <a:off x="8716010" y="4789805"/>
            <a:ext cx="511175" cy="603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rot="5400000">
            <a:off x="619760" y="2418715"/>
            <a:ext cx="1209040" cy="45383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quan_ca_vien_chien_o_tphcm_4"/>
          <p:cNvPicPr>
            <a:picLocks noChangeAspect="1"/>
          </p:cNvPicPr>
          <p:nvPr/>
        </p:nvPicPr>
        <p:blipFill>
          <a:blip r:embed="rId1"/>
          <a:srcRect t="28152"/>
          <a:stretch>
            <a:fillRect/>
          </a:stretch>
        </p:blipFill>
        <p:spPr>
          <a:xfrm>
            <a:off x="539750" y="483235"/>
            <a:ext cx="4114800" cy="36950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pic>
        <p:nvPicPr>
          <p:cNvPr id="2" name="Picture 1" descr="Sài-Gòn-_-Top-4-thành-phố-có-ẩm-thực-đường-phố-ngon-nhất-Thế-giới"/>
          <p:cNvPicPr>
            <a:picLocks noChangeAspect="1"/>
          </p:cNvPicPr>
          <p:nvPr/>
        </p:nvPicPr>
        <p:blipFill>
          <a:blip r:embed="rId1"/>
          <a:stretch>
            <a:fillRect/>
          </a:stretch>
        </p:blipFill>
        <p:spPr>
          <a:xfrm>
            <a:off x="0" y="-92710"/>
            <a:ext cx="6634480" cy="5307330"/>
          </a:xfrm>
          <a:prstGeom prst="rect">
            <a:avLst/>
          </a:prstGeom>
        </p:spPr>
      </p:pic>
      <p:grpSp>
        <p:nvGrpSpPr>
          <p:cNvPr id="224" name="Google Shape;224;p36"/>
          <p:cNvGrpSpPr/>
          <p:nvPr/>
        </p:nvGrpSpPr>
        <p:grpSpPr>
          <a:xfrm>
            <a:off x="4431215" y="771520"/>
            <a:ext cx="3516300" cy="3495600"/>
            <a:chOff x="174175" y="852800"/>
            <a:chExt cx="3516300" cy="3495600"/>
          </a:xfrm>
        </p:grpSpPr>
        <p:sp>
          <p:nvSpPr>
            <p:cNvPr id="225" name="Google Shape;225;p36"/>
            <p:cNvSpPr/>
            <p:nvPr/>
          </p:nvSpPr>
          <p:spPr>
            <a:xfrm>
              <a:off x="174175" y="852800"/>
              <a:ext cx="3516300" cy="3495600"/>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6"/>
            <p:cNvSpPr/>
            <p:nvPr/>
          </p:nvSpPr>
          <p:spPr>
            <a:xfrm>
              <a:off x="284275" y="962075"/>
              <a:ext cx="3296100" cy="3296100"/>
            </a:xfrm>
            <a:prstGeom prst="rect">
              <a:avLst/>
            </a:prstGeom>
            <a:solidFill>
              <a:srgbClr val="FFC000"/>
            </a:solidFill>
            <a:ln>
              <a:solidFill>
                <a:srgbClr val="FFC00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8" name="Google Shape;228;p36"/>
          <p:cNvSpPr txBox="1"/>
          <p:nvPr>
            <p:ph type="ctrTitle"/>
          </p:nvPr>
        </p:nvSpPr>
        <p:spPr>
          <a:xfrm>
            <a:off x="4418985" y="1346835"/>
            <a:ext cx="3569970" cy="1507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GB" sz="4200" b="1">
                <a:solidFill>
                  <a:schemeClr val="bg1"/>
                </a:solidFill>
                <a:latin typeface="SVN-Banana Chip Muffins" charset="0"/>
                <a:cs typeface="SVN-Banana Chip Muffins" charset="0"/>
              </a:rPr>
              <a:t>CÁM ƠN </a:t>
            </a:r>
            <a:br>
              <a:rPr lang="vi-VN" altLang="en-GB" sz="4200" b="1">
                <a:solidFill>
                  <a:schemeClr val="bg1"/>
                </a:solidFill>
                <a:latin typeface="SVN-Banana Chip Muffins" charset="0"/>
                <a:cs typeface="SVN-Banana Chip Muffins" charset="0"/>
              </a:rPr>
            </a:br>
            <a:r>
              <a:rPr lang="vi-VN" altLang="en-GB" sz="4200" b="1">
                <a:solidFill>
                  <a:schemeClr val="bg1"/>
                </a:solidFill>
                <a:latin typeface="SVN-Banana Chip Muffins" charset="0"/>
                <a:cs typeface="SVN-Banana Chip Muffins" charset="0"/>
              </a:rPr>
              <a:t>CÔ VÀ CÁC BẠN</a:t>
            </a:r>
            <a:br>
              <a:rPr lang="vi-VN" altLang="en-GB" sz="4200" b="1">
                <a:solidFill>
                  <a:schemeClr val="bg1"/>
                </a:solidFill>
                <a:latin typeface="SVN-Banana Chip Muffins" charset="0"/>
                <a:cs typeface="SVN-Banana Chip Muffins" charset="0"/>
              </a:rPr>
            </a:br>
            <a:r>
              <a:rPr lang="vi-VN" altLang="en-GB" sz="4200" b="1">
                <a:solidFill>
                  <a:schemeClr val="bg1"/>
                </a:solidFill>
                <a:latin typeface="SVN-Banana Chip Muffins" charset="0"/>
                <a:cs typeface="SVN-Banana Chip Muffins" charset="0"/>
              </a:rPr>
              <a:t>ĐÃ LẮNG NGHE</a:t>
            </a:r>
            <a:r>
              <a:rPr lang="en-GB" sz="4200">
                <a:solidFill>
                  <a:schemeClr val="bg1"/>
                </a:solidFill>
                <a:latin typeface="SVN-Banana Chip Muffins" charset="0"/>
                <a:cs typeface="SVN-Banana Chip Muffins" charset="0"/>
              </a:rPr>
              <a:t> </a:t>
            </a:r>
            <a:endParaRPr lang="en-GB" altLang="en-GB" sz="4200" b="0">
              <a:solidFill>
                <a:schemeClr val="bg1"/>
              </a:solidFill>
              <a:latin typeface="SVN-Banana Chip Muffins" charset="0"/>
              <a:cs typeface="SVN-Banana Chip Muffins"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970915" y="842645"/>
            <a:ext cx="223266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CƠM TẤM</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87045" y="482600"/>
            <a:ext cx="4601845" cy="349250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970915" y="1490980"/>
            <a:ext cx="286766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Đ</a:t>
            </a:r>
            <a:r>
              <a:rPr lang="en-GB" b="0">
                <a:latin typeface="Inconsolata" panose="00000509000000000000" charset="0"/>
                <a:cs typeface="Inconsolata" panose="00000509000000000000" charset="0"/>
              </a:rPr>
              <a:t>ược mệnh danh là đặc sản Sài Gòn mà các tín đồ ẩm thực không thể bỏ qua. </a:t>
            </a:r>
            <a:endParaRPr lang="en-GB" b="0">
              <a:latin typeface="Inconsolata" panose="00000509000000000000" charset="0"/>
              <a:cs typeface="Inconsolata" panose="00000509000000000000" charset="0"/>
            </a:endParaRPr>
          </a:p>
        </p:txBody>
      </p:sp>
      <p:sp>
        <p:nvSpPr>
          <p:cNvPr id="3" name="Oval 2"/>
          <p:cNvSpPr/>
          <p:nvPr/>
        </p:nvSpPr>
        <p:spPr>
          <a:xfrm>
            <a:off x="3131185"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3347720"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3562985" y="29311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50800" y="-241935"/>
            <a:ext cx="648335" cy="56267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maxresdefault"/>
          <p:cNvPicPr>
            <a:picLocks noChangeAspect="1"/>
          </p:cNvPicPr>
          <p:nvPr/>
        </p:nvPicPr>
        <p:blipFill>
          <a:blip r:embed="rId1"/>
          <a:srcRect l="6249" t="2373" r="11599"/>
          <a:stretch>
            <a:fillRect/>
          </a:stretch>
        </p:blipFill>
        <p:spPr>
          <a:xfrm>
            <a:off x="4211955" y="1708150"/>
            <a:ext cx="4416425" cy="2952115"/>
          </a:xfrm>
          <a:prstGeom prst="rect">
            <a:avLst/>
          </a:prstGeom>
        </p:spPr>
      </p:pic>
      <p:grpSp>
        <p:nvGrpSpPr>
          <p:cNvPr id="10" name="Group 9"/>
          <p:cNvGrpSpPr/>
          <p:nvPr/>
        </p:nvGrpSpPr>
        <p:grpSpPr>
          <a:xfrm rot="5400000">
            <a:off x="6777355" y="2788285"/>
            <a:ext cx="1826895" cy="2403475"/>
            <a:chOff x="10943" y="2237"/>
            <a:chExt cx="2877" cy="3785"/>
          </a:xfrm>
        </p:grpSpPr>
        <p:cxnSp>
          <p:nvCxnSpPr>
            <p:cNvPr id="2" name="Straight Connector 1"/>
            <p:cNvCxnSpPr/>
            <p:nvPr/>
          </p:nvCxnSpPr>
          <p:spPr>
            <a:xfrm>
              <a:off x="10943" y="2237"/>
              <a:ext cx="277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820" y="2326"/>
              <a:ext cx="0" cy="369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83895" y="627380"/>
            <a:ext cx="223266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CƠM TẤM</a:t>
            </a:r>
            <a:endParaRPr lang="vi-VN" altLang="en-GB" b="0">
              <a:solidFill>
                <a:srgbClr val="CE6F00"/>
              </a:solidFill>
              <a:latin typeface="SVN-Clementine" panose="020F0502020204030203" charset="0"/>
              <a:cs typeface="SVN-Clementine" panose="020F0502020204030203" charset="0"/>
            </a:endParaRPr>
          </a:p>
        </p:txBody>
      </p:sp>
      <p:sp>
        <p:nvSpPr>
          <p:cNvPr id="8" name="Rectangles 7"/>
          <p:cNvSpPr/>
          <p:nvPr/>
        </p:nvSpPr>
        <p:spPr>
          <a:xfrm>
            <a:off x="440055" y="399415"/>
            <a:ext cx="8263890" cy="434467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z2759872486517_b1c1f5c26bee35bac3aa89b3acef7bc5"/>
          <p:cNvPicPr>
            <a:picLocks noChangeAspect="1"/>
          </p:cNvPicPr>
          <p:nvPr/>
        </p:nvPicPr>
        <p:blipFill>
          <a:blip r:embed="rId1"/>
          <a:srcRect r="2872"/>
          <a:stretch>
            <a:fillRect/>
          </a:stretch>
        </p:blipFill>
        <p:spPr>
          <a:xfrm>
            <a:off x="4932680" y="-236855"/>
            <a:ext cx="4231005" cy="5801995"/>
          </a:xfrm>
          <a:prstGeom prst="rect">
            <a:avLst/>
          </a:prstGeom>
        </p:spPr>
      </p:pic>
      <p:sp>
        <p:nvSpPr>
          <p:cNvPr id="267" name="Google Shape;267;p40"/>
          <p:cNvSpPr txBox="1"/>
          <p:nvPr>
            <p:ph type="body" idx="1"/>
          </p:nvPr>
        </p:nvSpPr>
        <p:spPr>
          <a:xfrm>
            <a:off x="610870" y="148907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Đặc trưng lâu đời nhất của đất Sài Thành</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2" name="Rectangles 1"/>
          <p:cNvSpPr/>
          <p:nvPr/>
        </p:nvSpPr>
        <p:spPr>
          <a:xfrm>
            <a:off x="-208280" y="-164465"/>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683895" y="163576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683895" y="259207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683895" y="351218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Google Shape;267;p40"/>
          <p:cNvSpPr txBox="1"/>
          <p:nvPr/>
        </p:nvSpPr>
        <p:spPr>
          <a:xfrm>
            <a:off x="611505" y="2425700"/>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Món ăn dành cho những người bận rộn</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9" name="Google Shape;267;p40"/>
          <p:cNvSpPr txBox="1"/>
          <p:nvPr/>
        </p:nvSpPr>
        <p:spPr>
          <a:xfrm>
            <a:off x="611505" y="336359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Rất được yêu thích từ người lớn đến trẻ nhỏ</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0" name="Rectangles 9"/>
          <p:cNvSpPr/>
          <p:nvPr/>
        </p:nvSpPr>
        <p:spPr>
          <a:xfrm>
            <a:off x="-180340" y="4732020"/>
            <a:ext cx="648335" cy="575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pic>
        <p:nvPicPr>
          <p:cNvPr id="14" name="Picture 13" descr="com-tam-thom-ngon"/>
          <p:cNvPicPr>
            <a:picLocks noChangeAspect="1"/>
          </p:cNvPicPr>
          <p:nvPr/>
        </p:nvPicPr>
        <p:blipFill>
          <a:blip r:embed="rId1"/>
          <a:stretch>
            <a:fillRect/>
          </a:stretch>
        </p:blipFill>
        <p:spPr>
          <a:xfrm>
            <a:off x="2521585" y="1582420"/>
            <a:ext cx="3767455" cy="2227580"/>
          </a:xfrm>
          <a:prstGeom prst="rect">
            <a:avLst/>
          </a:prstGeom>
        </p:spPr>
      </p:pic>
      <p:sp>
        <p:nvSpPr>
          <p:cNvPr id="17" name="Freeform 16"/>
          <p:cNvSpPr/>
          <p:nvPr/>
        </p:nvSpPr>
        <p:spPr>
          <a:xfrm>
            <a:off x="4573270" y="1851025"/>
            <a:ext cx="2805430" cy="709295"/>
          </a:xfrm>
          <a:custGeom>
            <a:avLst/>
            <a:gdLst>
              <a:gd name="connsiteX0" fmla="*/ 0 w 4418"/>
              <a:gd name="connsiteY0" fmla="*/ 1117 h 1117"/>
              <a:gd name="connsiteX1" fmla="*/ 3408 w 4418"/>
              <a:gd name="connsiteY1" fmla="*/ 1 h 1117"/>
              <a:gd name="connsiteX2" fmla="*/ 4418 w 4418"/>
              <a:gd name="connsiteY2" fmla="*/ 0 h 1117"/>
            </a:gdLst>
            <a:ahLst/>
            <a:cxnLst>
              <a:cxn ang="0">
                <a:pos x="connsiteX0" y="connsiteY0"/>
              </a:cxn>
              <a:cxn ang="0">
                <a:pos x="connsiteX1" y="connsiteY1"/>
              </a:cxn>
              <a:cxn ang="0">
                <a:pos x="connsiteX2" y="connsiteY2"/>
              </a:cxn>
            </a:cxnLst>
            <a:rect l="l" t="t" r="r" b="b"/>
            <a:pathLst>
              <a:path w="4418" h="1117">
                <a:moveTo>
                  <a:pt x="0" y="1117"/>
                </a:moveTo>
                <a:lnTo>
                  <a:pt x="3408" y="1"/>
                </a:lnTo>
                <a:lnTo>
                  <a:pt x="4418"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Google Shape;266;p40"/>
          <p:cNvSpPr txBox="1"/>
          <p:nvPr/>
        </p:nvSpPr>
        <p:spPr>
          <a:xfrm>
            <a:off x="6804660" y="1417955"/>
            <a:ext cx="6508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cơm</a:t>
            </a:r>
            <a:endParaRPr lang="vi-VN" altLang="en-GB" sz="2400" b="0">
              <a:solidFill>
                <a:srgbClr val="CE6F00"/>
              </a:solidFill>
              <a:latin typeface="SVN-Standly" charset="0"/>
              <a:cs typeface="SVN-Standly" charset="0"/>
            </a:endParaRPr>
          </a:p>
        </p:txBody>
      </p:sp>
      <p:sp>
        <p:nvSpPr>
          <p:cNvPr id="19" name="Google Shape;267;p40"/>
          <p:cNvSpPr txBox="1"/>
          <p:nvPr>
            <p:ph type="body" idx="1"/>
          </p:nvPr>
        </p:nvSpPr>
        <p:spPr>
          <a:xfrm>
            <a:off x="6660515" y="1778000"/>
            <a:ext cx="209677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Được nấu từ một loại gạo nào đó theo sở thích cô bán </a:t>
            </a:r>
            <a:r>
              <a:rPr lang="vi-VN" altLang="en-GB" sz="1300" b="0">
                <a:latin typeface="Inconsolata" panose="00000509000000000000" charset="0"/>
                <a:cs typeface="Inconsolata" panose="00000509000000000000" charset="0"/>
              </a:rPr>
              <a:t>cơm, thông thường là gạo tấm</a:t>
            </a:r>
            <a:r>
              <a:rPr lang="en-GB" sz="1300" b="0">
                <a:latin typeface="Inconsolata" panose="00000509000000000000" charset="0"/>
                <a:cs typeface="Inconsolata" panose="00000509000000000000" charset="0"/>
              </a:rPr>
              <a:t> </a:t>
            </a:r>
            <a:endParaRPr lang="en-GB" sz="1300" b="0">
              <a:latin typeface="Inconsolata" panose="00000509000000000000" charset="0"/>
              <a:cs typeface="Inconsolata" panose="00000509000000000000" charset="0"/>
            </a:endParaRPr>
          </a:p>
        </p:txBody>
      </p:sp>
      <p:sp>
        <p:nvSpPr>
          <p:cNvPr id="20" name="Freeform 19"/>
          <p:cNvSpPr/>
          <p:nvPr/>
        </p:nvSpPr>
        <p:spPr>
          <a:xfrm>
            <a:off x="5680075" y="2461260"/>
            <a:ext cx="1670050" cy="774065"/>
          </a:xfrm>
          <a:custGeom>
            <a:avLst/>
            <a:gdLst>
              <a:gd name="connisteX0" fmla="*/ 0 w 1670050"/>
              <a:gd name="connsiteY0" fmla="*/ 0 h 774065"/>
              <a:gd name="connisteX1" fmla="*/ 1121410 w 1670050"/>
              <a:gd name="connsiteY1" fmla="*/ 774065 h 774065"/>
              <a:gd name="connisteX2" fmla="*/ 1670050 w 1670050"/>
              <a:gd name="connsiteY2" fmla="*/ 774065 h 774065"/>
            </a:gdLst>
            <a:ahLst/>
            <a:cxnLst>
              <a:cxn ang="0">
                <a:pos x="connisteX0" y="connsiteY0"/>
              </a:cxn>
              <a:cxn ang="0">
                <a:pos x="connisteX1" y="connsiteY1"/>
              </a:cxn>
              <a:cxn ang="0">
                <a:pos x="connisteX2" y="connsiteY2"/>
              </a:cxn>
            </a:cxnLst>
            <a:rect l="l" t="t" r="r" b="b"/>
            <a:pathLst>
              <a:path w="1670050" h="774065">
                <a:moveTo>
                  <a:pt x="0" y="0"/>
                </a:moveTo>
                <a:lnTo>
                  <a:pt x="1121410" y="774065"/>
                </a:lnTo>
                <a:lnTo>
                  <a:pt x="1670050" y="774065"/>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Google Shape;266;p40"/>
          <p:cNvSpPr txBox="1"/>
          <p:nvPr/>
        </p:nvSpPr>
        <p:spPr>
          <a:xfrm>
            <a:off x="6732270" y="2787650"/>
            <a:ext cx="93599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sườn</a:t>
            </a:r>
            <a:endParaRPr lang="vi-VN" altLang="en-GB" sz="2400" b="0">
              <a:solidFill>
                <a:srgbClr val="CE6F00"/>
              </a:solidFill>
              <a:latin typeface="SVN-Standly" charset="0"/>
              <a:cs typeface="SVN-Standly" charset="0"/>
            </a:endParaRPr>
          </a:p>
        </p:txBody>
      </p:sp>
      <p:sp>
        <p:nvSpPr>
          <p:cNvPr id="22" name="Google Shape;267;p40"/>
          <p:cNvSpPr txBox="1"/>
          <p:nvPr/>
        </p:nvSpPr>
        <p:spPr>
          <a:xfrm>
            <a:off x="6588760" y="3218815"/>
            <a:ext cx="209677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Sườn heo được tẩm ướp gia vị riêng biệt của cô bán </a:t>
            </a:r>
            <a:r>
              <a:rPr lang="vi-VN" altLang="en-GB" sz="1300" b="0">
                <a:latin typeface="Inconsolata" panose="00000509000000000000" charset="0"/>
                <a:cs typeface="Inconsolata" panose="00000509000000000000" charset="0"/>
              </a:rPr>
              <a:t>cơm, nướng lửa nhỏ cho chín đều</a:t>
            </a:r>
            <a:r>
              <a:rPr lang="en-GB" sz="1300" b="0">
                <a:latin typeface="Inconsolata" panose="00000509000000000000" charset="0"/>
                <a:cs typeface="Inconsolata" panose="00000509000000000000" charset="0"/>
              </a:rPr>
              <a:t> </a:t>
            </a:r>
            <a:endParaRPr lang="en-GB" sz="1300" b="0">
              <a:latin typeface="Inconsolata" panose="00000509000000000000" charset="0"/>
              <a:cs typeface="Inconsolata" panose="00000509000000000000" charset="0"/>
            </a:endParaRPr>
          </a:p>
        </p:txBody>
      </p:sp>
      <p:sp>
        <p:nvSpPr>
          <p:cNvPr id="24" name="Freeform 23"/>
          <p:cNvSpPr/>
          <p:nvPr/>
        </p:nvSpPr>
        <p:spPr>
          <a:xfrm>
            <a:off x="4841240" y="2995930"/>
            <a:ext cx="810260" cy="1225550"/>
          </a:xfrm>
          <a:custGeom>
            <a:avLst/>
            <a:gdLst>
              <a:gd name="connisteX0" fmla="*/ 0 w 810260"/>
              <a:gd name="connsiteY0" fmla="*/ 0 h 1225550"/>
              <a:gd name="connisteX1" fmla="*/ 389890 w 810260"/>
              <a:gd name="connsiteY1" fmla="*/ 1225550 h 1225550"/>
              <a:gd name="connisteX2" fmla="*/ 810260 w 810260"/>
              <a:gd name="connsiteY2" fmla="*/ 1225550 h 1225550"/>
            </a:gdLst>
            <a:ahLst/>
            <a:cxnLst>
              <a:cxn ang="0">
                <a:pos x="connisteX0" y="connsiteY0"/>
              </a:cxn>
              <a:cxn ang="0">
                <a:pos x="connisteX1" y="connsiteY1"/>
              </a:cxn>
              <a:cxn ang="0">
                <a:pos x="connisteX2" y="connsiteY2"/>
              </a:cxn>
            </a:cxnLst>
            <a:rect l="l" t="t" r="r" b="b"/>
            <a:pathLst>
              <a:path w="810260" h="1225550">
                <a:moveTo>
                  <a:pt x="0" y="0"/>
                </a:moveTo>
                <a:lnTo>
                  <a:pt x="389890" y="1225550"/>
                </a:lnTo>
                <a:lnTo>
                  <a:pt x="810260" y="122555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Google Shape;266;p40"/>
          <p:cNvSpPr txBox="1"/>
          <p:nvPr/>
        </p:nvSpPr>
        <p:spPr>
          <a:xfrm>
            <a:off x="5148580" y="3803650"/>
            <a:ext cx="6508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chả</a:t>
            </a:r>
            <a:endParaRPr lang="vi-VN" altLang="en-GB" sz="2400" b="0">
              <a:solidFill>
                <a:srgbClr val="CE6F00"/>
              </a:solidFill>
              <a:latin typeface="SVN-Standly" charset="0"/>
              <a:cs typeface="SVN-Standly" charset="0"/>
            </a:endParaRPr>
          </a:p>
        </p:txBody>
      </p:sp>
      <p:sp>
        <p:nvSpPr>
          <p:cNvPr id="26" name="Google Shape;267;p40"/>
          <p:cNvSpPr txBox="1"/>
          <p:nvPr/>
        </p:nvSpPr>
        <p:spPr>
          <a:xfrm>
            <a:off x="4140200" y="4227830"/>
            <a:ext cx="232092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Thường bao gồm trứng gà, thịt băm, mộc nhĩ... nêm nếm vừa ăn.</a:t>
            </a:r>
            <a:endParaRPr lang="vi-VN" altLang="en-GB" sz="1300" b="0">
              <a:latin typeface="Inconsolata" panose="00000509000000000000" charset="0"/>
              <a:cs typeface="Inconsolata" panose="00000509000000000000" charset="0"/>
            </a:endParaRPr>
          </a:p>
        </p:txBody>
      </p:sp>
      <p:sp>
        <p:nvSpPr>
          <p:cNvPr id="28" name="Google Shape;266;p40"/>
          <p:cNvSpPr txBox="1"/>
          <p:nvPr/>
        </p:nvSpPr>
        <p:spPr>
          <a:xfrm>
            <a:off x="692785" y="3348355"/>
            <a:ext cx="158305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200" b="0">
                <a:solidFill>
                  <a:srgbClr val="CE6F00"/>
                </a:solidFill>
                <a:latin typeface="SVN-Standly" charset="0"/>
                <a:cs typeface="SVN-Standly" charset="0"/>
              </a:rPr>
              <a:t>trứng ốp la</a:t>
            </a:r>
            <a:endParaRPr lang="vi-VN" altLang="en-GB" sz="2200" b="0">
              <a:solidFill>
                <a:srgbClr val="CE6F00"/>
              </a:solidFill>
              <a:latin typeface="SVN-Standly" charset="0"/>
              <a:cs typeface="SVN-Standly" charset="0"/>
            </a:endParaRPr>
          </a:p>
        </p:txBody>
      </p:sp>
      <p:sp>
        <p:nvSpPr>
          <p:cNvPr id="29" name="Freeform 28"/>
          <p:cNvSpPr/>
          <p:nvPr/>
        </p:nvSpPr>
        <p:spPr>
          <a:xfrm>
            <a:off x="1650365" y="2024380"/>
            <a:ext cx="1603375" cy="628015"/>
          </a:xfrm>
          <a:custGeom>
            <a:avLst/>
            <a:gdLst>
              <a:gd name="connisteX0" fmla="*/ 1603375 w 1603375"/>
              <a:gd name="connsiteY0" fmla="*/ 628015 h 628015"/>
              <a:gd name="connisteX1" fmla="*/ 384175 w 1603375"/>
              <a:gd name="connsiteY1" fmla="*/ 0 h 628015"/>
              <a:gd name="connisteX2" fmla="*/ 0 w 1603375"/>
              <a:gd name="connsiteY2" fmla="*/ 0 h 628015"/>
            </a:gdLst>
            <a:ahLst/>
            <a:cxnLst>
              <a:cxn ang="0">
                <a:pos x="connisteX0" y="connsiteY0"/>
              </a:cxn>
              <a:cxn ang="0">
                <a:pos x="connisteX1" y="connsiteY1"/>
              </a:cxn>
              <a:cxn ang="0">
                <a:pos x="connisteX2" y="connsiteY2"/>
              </a:cxn>
            </a:cxnLst>
            <a:rect l="l" t="t" r="r" b="b"/>
            <a:pathLst>
              <a:path w="1603375" h="628015">
                <a:moveTo>
                  <a:pt x="1603375" y="628015"/>
                </a:moveTo>
                <a:lnTo>
                  <a:pt x="384175" y="0"/>
                </a:lnTo>
                <a:lnTo>
                  <a:pt x="0"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Google Shape;266;p40"/>
          <p:cNvSpPr txBox="1"/>
          <p:nvPr/>
        </p:nvSpPr>
        <p:spPr>
          <a:xfrm>
            <a:off x="1650365" y="1582420"/>
            <a:ext cx="6508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bì</a:t>
            </a:r>
            <a:endParaRPr lang="vi-VN" altLang="en-GB" sz="2400" b="0">
              <a:solidFill>
                <a:srgbClr val="CE6F00"/>
              </a:solidFill>
              <a:latin typeface="SVN-Standly" charset="0"/>
              <a:cs typeface="SVN-Standly" charset="0"/>
            </a:endParaRPr>
          </a:p>
        </p:txBody>
      </p:sp>
      <p:sp>
        <p:nvSpPr>
          <p:cNvPr id="31" name="Google Shape;267;p40"/>
          <p:cNvSpPr txBox="1"/>
          <p:nvPr/>
        </p:nvSpPr>
        <p:spPr>
          <a:xfrm>
            <a:off x="-59055" y="1995805"/>
            <a:ext cx="226314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Được làm từ bì heo, trộn với thính (gạo </a:t>
            </a:r>
            <a:r>
              <a:rPr lang="vi-VN" altLang="en-GB" sz="1300" b="0">
                <a:latin typeface="Inconsolata" panose="00000509000000000000" charset="0"/>
                <a:cs typeface="Inconsolata" panose="00000509000000000000" charset="0"/>
              </a:rPr>
              <a:t>rang)</a:t>
            </a:r>
            <a:endParaRPr lang="vi-VN" altLang="en-GB" sz="1300" b="0">
              <a:latin typeface="Inconsolata" panose="00000509000000000000" charset="0"/>
              <a:cs typeface="Inconsolata" panose="00000509000000000000" charset="0"/>
            </a:endParaRPr>
          </a:p>
        </p:txBody>
      </p:sp>
      <p:sp>
        <p:nvSpPr>
          <p:cNvPr id="32" name="Freeform 31"/>
          <p:cNvSpPr/>
          <p:nvPr/>
        </p:nvSpPr>
        <p:spPr>
          <a:xfrm>
            <a:off x="2627630" y="937260"/>
            <a:ext cx="1150620" cy="1109345"/>
          </a:xfrm>
          <a:custGeom>
            <a:avLst/>
            <a:gdLst>
              <a:gd name="connisteX0" fmla="*/ 1407795 w 1407795"/>
              <a:gd name="connsiteY0" fmla="*/ 1572895 h 1572895"/>
              <a:gd name="connisteX1" fmla="*/ 469265 w 1407795"/>
              <a:gd name="connsiteY1" fmla="*/ 0 h 1572895"/>
              <a:gd name="connisteX2" fmla="*/ 0 w 1407795"/>
              <a:gd name="connsiteY2" fmla="*/ 0 h 1572895"/>
            </a:gdLst>
            <a:ahLst/>
            <a:cxnLst>
              <a:cxn ang="0">
                <a:pos x="connisteX0" y="connsiteY0"/>
              </a:cxn>
              <a:cxn ang="0">
                <a:pos x="connisteX1" y="connsiteY1"/>
              </a:cxn>
              <a:cxn ang="0">
                <a:pos x="connisteX2" y="connsiteY2"/>
              </a:cxn>
            </a:cxnLst>
            <a:rect l="l" t="t" r="r" b="b"/>
            <a:pathLst>
              <a:path w="1407795" h="1572895">
                <a:moveTo>
                  <a:pt x="1407795" y="1572895"/>
                </a:moveTo>
                <a:lnTo>
                  <a:pt x="469265" y="0"/>
                </a:lnTo>
                <a:lnTo>
                  <a:pt x="0"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Google Shape;266;p40"/>
          <p:cNvSpPr txBox="1"/>
          <p:nvPr/>
        </p:nvSpPr>
        <p:spPr>
          <a:xfrm>
            <a:off x="2562860" y="502285"/>
            <a:ext cx="6508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rau</a:t>
            </a:r>
            <a:endParaRPr lang="vi-VN" altLang="en-GB" sz="2400" b="0">
              <a:solidFill>
                <a:srgbClr val="CE6F00"/>
              </a:solidFill>
              <a:latin typeface="SVN-Standly" charset="0"/>
              <a:cs typeface="SVN-Standly" charset="0"/>
            </a:endParaRPr>
          </a:p>
        </p:txBody>
      </p:sp>
      <p:sp>
        <p:nvSpPr>
          <p:cNvPr id="34" name="Google Shape;267;p40"/>
          <p:cNvSpPr txBox="1"/>
          <p:nvPr/>
        </p:nvSpPr>
        <p:spPr>
          <a:xfrm>
            <a:off x="1186815" y="937260"/>
            <a:ext cx="188658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300" b="0">
                <a:latin typeface="Inconsolata" panose="00000509000000000000" charset="0"/>
                <a:cs typeface="Inconsolata" panose="00000509000000000000" charset="0"/>
              </a:rPr>
              <a:t>Thường là cà chua, dưa leo ha</a:t>
            </a:r>
            <a:r>
              <a:rPr lang="vi-VN" altLang="en-GB" sz="1300" b="0">
                <a:latin typeface="Inconsolata" panose="00000509000000000000" charset="0"/>
                <a:cs typeface="Inconsolata" panose="00000509000000000000" charset="0"/>
              </a:rPr>
              <a:t>y dưa </a:t>
            </a:r>
            <a:r>
              <a:rPr lang="vi-VN" altLang="en-GB" sz="1300" b="0">
                <a:latin typeface="Inconsolata" panose="00000509000000000000" charset="0"/>
                <a:cs typeface="Inconsolata" panose="00000509000000000000" charset="0"/>
              </a:rPr>
              <a:t>chua</a:t>
            </a:r>
            <a:endParaRPr lang="vi-VN" altLang="en-GB" sz="1300" b="0">
              <a:latin typeface="Inconsolata" panose="00000509000000000000" charset="0"/>
              <a:cs typeface="Inconsolata" panose="00000509000000000000" charset="0"/>
            </a:endParaRPr>
          </a:p>
        </p:txBody>
      </p:sp>
      <p:sp>
        <p:nvSpPr>
          <p:cNvPr id="35" name="Freeform 34"/>
          <p:cNvSpPr/>
          <p:nvPr/>
        </p:nvSpPr>
        <p:spPr>
          <a:xfrm>
            <a:off x="4944745" y="695325"/>
            <a:ext cx="2054225" cy="1219200"/>
          </a:xfrm>
          <a:custGeom>
            <a:avLst/>
            <a:gdLst>
              <a:gd name="connisteX0" fmla="*/ 0 w 2054225"/>
              <a:gd name="connsiteY0" fmla="*/ 1219200 h 1219200"/>
              <a:gd name="connisteX1" fmla="*/ 1298575 w 2054225"/>
              <a:gd name="connsiteY1" fmla="*/ 0 h 1219200"/>
              <a:gd name="connisteX2" fmla="*/ 2054225 w 2054225"/>
              <a:gd name="connsiteY2" fmla="*/ 0 h 1219200"/>
            </a:gdLst>
            <a:ahLst/>
            <a:cxnLst>
              <a:cxn ang="0">
                <a:pos x="connisteX0" y="connsiteY0"/>
              </a:cxn>
              <a:cxn ang="0">
                <a:pos x="connisteX1" y="connsiteY1"/>
              </a:cxn>
              <a:cxn ang="0">
                <a:pos x="connisteX2" y="connsiteY2"/>
              </a:cxn>
            </a:cxnLst>
            <a:rect l="l" t="t" r="r" b="b"/>
            <a:pathLst>
              <a:path w="2054225" h="1219200">
                <a:moveTo>
                  <a:pt x="0" y="1219200"/>
                </a:moveTo>
                <a:lnTo>
                  <a:pt x="1298575" y="0"/>
                </a:lnTo>
                <a:lnTo>
                  <a:pt x="2054225" y="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Google Shape;266;p40"/>
          <p:cNvSpPr txBox="1"/>
          <p:nvPr/>
        </p:nvSpPr>
        <p:spPr>
          <a:xfrm>
            <a:off x="6013450" y="267335"/>
            <a:ext cx="144018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nước </a:t>
            </a:r>
            <a:r>
              <a:rPr lang="vi-VN" altLang="en-GB" sz="2400" b="0">
                <a:solidFill>
                  <a:srgbClr val="CE6F00"/>
                </a:solidFill>
                <a:latin typeface="SVN-Standly" charset="0"/>
                <a:cs typeface="SVN-Standly" charset="0"/>
              </a:rPr>
              <a:t>mắm</a:t>
            </a:r>
            <a:endParaRPr lang="vi-VN" altLang="en-GB" sz="2400" b="0">
              <a:solidFill>
                <a:srgbClr val="CE6F00"/>
              </a:solidFill>
              <a:latin typeface="SVN-Standly" charset="0"/>
              <a:cs typeface="SVN-Standly" charset="0"/>
            </a:endParaRPr>
          </a:p>
        </p:txBody>
      </p:sp>
      <p:sp>
        <p:nvSpPr>
          <p:cNvPr id="37" name="Google Shape;267;p40"/>
          <p:cNvSpPr txBox="1"/>
          <p:nvPr/>
        </p:nvSpPr>
        <p:spPr>
          <a:xfrm>
            <a:off x="6228715" y="686435"/>
            <a:ext cx="2096770" cy="7613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Rất quan trọng, quyết định thắng lợi của cô bán </a:t>
            </a:r>
            <a:r>
              <a:rPr lang="vi-VN" altLang="en-GB" sz="1300" b="0">
                <a:latin typeface="Inconsolata" panose="00000509000000000000" charset="0"/>
                <a:cs typeface="Inconsolata" panose="00000509000000000000" charset="0"/>
              </a:rPr>
              <a:t>cơm</a:t>
            </a:r>
            <a:endParaRPr lang="vi-VN" altLang="en-GB" sz="1300" b="0">
              <a:latin typeface="Inconsolata" panose="00000509000000000000" charset="0"/>
              <a:cs typeface="Inconsolata" panose="00000509000000000000" charset="0"/>
            </a:endParaRPr>
          </a:p>
        </p:txBody>
      </p:sp>
      <p:sp>
        <p:nvSpPr>
          <p:cNvPr id="38" name="Freeform 37"/>
          <p:cNvSpPr/>
          <p:nvPr/>
        </p:nvSpPr>
        <p:spPr>
          <a:xfrm>
            <a:off x="741680" y="3133090"/>
            <a:ext cx="3060700" cy="609600"/>
          </a:xfrm>
          <a:custGeom>
            <a:avLst/>
            <a:gdLst>
              <a:gd name="connisteX0" fmla="*/ 3060700 w 3060700"/>
              <a:gd name="connsiteY0" fmla="*/ 0 h 609600"/>
              <a:gd name="connisteX1" fmla="*/ 1152525 w 3060700"/>
              <a:gd name="connsiteY1" fmla="*/ 609600 h 609600"/>
              <a:gd name="connisteX2" fmla="*/ 0 w 3060700"/>
              <a:gd name="connsiteY2" fmla="*/ 609600 h 609600"/>
            </a:gdLst>
            <a:ahLst/>
            <a:cxnLst>
              <a:cxn ang="0">
                <a:pos x="connisteX0" y="connsiteY0"/>
              </a:cxn>
              <a:cxn ang="0">
                <a:pos x="connisteX1" y="connsiteY1"/>
              </a:cxn>
              <a:cxn ang="0">
                <a:pos x="connisteX2" y="connsiteY2"/>
              </a:cxn>
            </a:cxnLst>
            <a:rect l="l" t="t" r="r" b="b"/>
            <a:pathLst>
              <a:path w="3060700" h="609600">
                <a:moveTo>
                  <a:pt x="3060700" y="0"/>
                </a:moveTo>
                <a:lnTo>
                  <a:pt x="1152525" y="609600"/>
                </a:lnTo>
                <a:lnTo>
                  <a:pt x="0" y="609600"/>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Google Shape;266;p40"/>
          <p:cNvSpPr txBox="1"/>
          <p:nvPr/>
        </p:nvSpPr>
        <p:spPr>
          <a:xfrm>
            <a:off x="2677160" y="4155440"/>
            <a:ext cx="1108075"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400" b="0">
                <a:solidFill>
                  <a:srgbClr val="CE6F00"/>
                </a:solidFill>
                <a:latin typeface="SVN-Standly" charset="0"/>
                <a:cs typeface="SVN-Standly" charset="0"/>
              </a:rPr>
              <a:t>mỡ hành</a:t>
            </a:r>
            <a:endParaRPr lang="vi-VN" altLang="en-GB" sz="2400" b="0">
              <a:solidFill>
                <a:srgbClr val="CE6F00"/>
              </a:solidFill>
              <a:latin typeface="SVN-Standly" charset="0"/>
              <a:cs typeface="SVN-Standly" charset="0"/>
            </a:endParaRPr>
          </a:p>
        </p:txBody>
      </p:sp>
      <p:sp>
        <p:nvSpPr>
          <p:cNvPr id="41" name="Freeform 40"/>
          <p:cNvSpPr/>
          <p:nvPr/>
        </p:nvSpPr>
        <p:spPr>
          <a:xfrm>
            <a:off x="2930525" y="2093595"/>
            <a:ext cx="1395730" cy="2511425"/>
          </a:xfrm>
          <a:custGeom>
            <a:avLst/>
            <a:gdLst>
              <a:gd name="connisteX0" fmla="*/ 1395730 w 1395730"/>
              <a:gd name="connsiteY0" fmla="*/ 0 h 2511425"/>
              <a:gd name="connisteX1" fmla="*/ 706755 w 1395730"/>
              <a:gd name="connsiteY1" fmla="*/ 2511425 h 2511425"/>
              <a:gd name="connisteX2" fmla="*/ 0 w 1395730"/>
              <a:gd name="connsiteY2" fmla="*/ 2511425 h 2511425"/>
            </a:gdLst>
            <a:ahLst/>
            <a:cxnLst>
              <a:cxn ang="0">
                <a:pos x="connisteX0" y="connsiteY0"/>
              </a:cxn>
              <a:cxn ang="0">
                <a:pos x="connisteX1" y="connsiteY1"/>
              </a:cxn>
              <a:cxn ang="0">
                <a:pos x="connisteX2" y="connsiteY2"/>
              </a:cxn>
            </a:cxnLst>
            <a:rect l="l" t="t" r="r" b="b"/>
            <a:pathLst>
              <a:path w="1395730" h="2511425">
                <a:moveTo>
                  <a:pt x="1395730" y="0"/>
                </a:moveTo>
                <a:lnTo>
                  <a:pt x="706755" y="2511425"/>
                </a:lnTo>
                <a:lnTo>
                  <a:pt x="0" y="2511425"/>
                </a:lnTo>
              </a:path>
            </a:pathLst>
          </a:cu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Google Shape;267;p40"/>
          <p:cNvSpPr txBox="1"/>
          <p:nvPr/>
        </p:nvSpPr>
        <p:spPr>
          <a:xfrm>
            <a:off x="1475740" y="4565650"/>
            <a:ext cx="246126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sz="1300" b="0">
                <a:latin typeface="Inconsolata" panose="00000509000000000000" charset="0"/>
                <a:cs typeface="Inconsolata" panose="00000509000000000000" charset="0"/>
              </a:rPr>
              <a:t>Linh hồn của nhiều món </a:t>
            </a:r>
            <a:r>
              <a:rPr lang="vi-VN" altLang="en-GB" sz="1300" b="0">
                <a:latin typeface="Inconsolata" panose="00000509000000000000" charset="0"/>
                <a:cs typeface="Inconsolata" panose="00000509000000000000" charset="0"/>
              </a:rPr>
              <a:t>ăn</a:t>
            </a:r>
            <a:endParaRPr lang="vi-VN" altLang="en-GB" sz="1300" b="0">
              <a:latin typeface="Inconsolata" panose="00000509000000000000" charset="0"/>
              <a:cs typeface="Inconsolata" panose="00000509000000000000" charset="0"/>
            </a:endParaRPr>
          </a:p>
        </p:txBody>
      </p:sp>
      <p:sp>
        <p:nvSpPr>
          <p:cNvPr id="44" name="Google Shape;266;p40"/>
          <p:cNvSpPr txBox="1"/>
          <p:nvPr>
            <p:ph type="title"/>
          </p:nvPr>
        </p:nvSpPr>
        <p:spPr>
          <a:xfrm>
            <a:off x="3593465" y="161925"/>
            <a:ext cx="1741170" cy="593090"/>
          </a:xfrm>
          <a:prstGeom prst="rect">
            <a:avLst/>
          </a:prstGeom>
        </p:spPr>
        <p:txBody>
          <a:bodyPr spcFirstLastPara="1" wrap="square" lIns="91425" tIns="91425" rIns="91425" bIns="91425" anchor="t" anchorCtr="0">
            <a:noAutofit/>
          </a:bodyPr>
          <a:p>
            <a:pPr marL="0" lvl="0" indent="0" algn="ctr" rtl="0">
              <a:spcBef>
                <a:spcPts val="0"/>
              </a:spcBef>
              <a:spcAft>
                <a:spcPts val="0"/>
              </a:spcAft>
              <a:buNone/>
            </a:pPr>
            <a:r>
              <a:rPr lang="vi-VN" altLang="en-GB" b="0">
                <a:solidFill>
                  <a:srgbClr val="CE6F00"/>
                </a:solidFill>
                <a:latin typeface="SVN-Clementine" panose="020F0502020204030203" charset="0"/>
                <a:cs typeface="SVN-Clementine" panose="020F0502020204030203" charset="0"/>
              </a:rPr>
              <a:t>THÀNH </a:t>
            </a:r>
            <a:r>
              <a:rPr lang="vi-VN" altLang="en-GB" b="0">
                <a:solidFill>
                  <a:srgbClr val="CE6F00"/>
                </a:solidFill>
                <a:latin typeface="SVN-Clementine" panose="020F0502020204030203" charset="0"/>
                <a:cs typeface="SVN-Clementine" panose="020F0502020204030203" charset="0"/>
              </a:rPr>
              <a:t>PHẦN</a:t>
            </a:r>
            <a:endParaRPr lang="vi-VN" altLang="en-GB" b="0">
              <a:solidFill>
                <a:srgbClr val="CE6F00"/>
              </a:solidFill>
              <a:latin typeface="SVN-Clementine" panose="020F0502020204030203" charset="0"/>
              <a:cs typeface="SVN-Clementine" panose="020F0502020204030203" charset="0"/>
            </a:endParaRPr>
          </a:p>
        </p:txBody>
      </p:sp>
      <p:sp>
        <p:nvSpPr>
          <p:cNvPr id="45" name="Rectangles 44"/>
          <p:cNvSpPr/>
          <p:nvPr/>
        </p:nvSpPr>
        <p:spPr>
          <a:xfrm>
            <a:off x="3851910" y="195580"/>
            <a:ext cx="1224280" cy="1151890"/>
          </a:xfrm>
          <a:prstGeom prst="rect">
            <a:avLst/>
          </a:prstGeom>
          <a:noFill/>
          <a:ln w="952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12" name="Rectangles 11"/>
          <p:cNvSpPr/>
          <p:nvPr/>
        </p:nvSpPr>
        <p:spPr>
          <a:xfrm>
            <a:off x="6876415" y="-92710"/>
            <a:ext cx="2493010" cy="54006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Google Shape;266;p40"/>
          <p:cNvSpPr txBox="1"/>
          <p:nvPr>
            <p:ph type="title"/>
          </p:nvPr>
        </p:nvSpPr>
        <p:spPr>
          <a:xfrm>
            <a:off x="611505" y="339725"/>
            <a:ext cx="4935220"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CE6F00"/>
                </a:solidFill>
                <a:latin typeface="SVN-Corki Tuscan Rounded" panose="00000500000000000000" charset="0"/>
                <a:cs typeface="SVN-Corki Tuscan Rounded" panose="00000500000000000000" charset="0"/>
              </a:rPr>
              <a:t>Một số quán ăn gần trường</a:t>
            </a:r>
            <a:endParaRPr lang="vi-VN" altLang="en-GB" b="0">
              <a:solidFill>
                <a:srgbClr val="CE6F00"/>
              </a:solidFill>
              <a:latin typeface="SVN-Corki Tuscan Rounded" panose="00000500000000000000" charset="0"/>
              <a:cs typeface="SVN-Corki Tuscan Rounded" panose="00000500000000000000" charset="0"/>
            </a:endParaRPr>
          </a:p>
        </p:txBody>
      </p:sp>
      <p:cxnSp>
        <p:nvCxnSpPr>
          <p:cNvPr id="17" name="Straight Connector 16"/>
          <p:cNvCxnSpPr/>
          <p:nvPr/>
        </p:nvCxnSpPr>
        <p:spPr>
          <a:xfrm>
            <a:off x="4229100" y="838200"/>
            <a:ext cx="270764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2895" y="843915"/>
            <a:ext cx="9144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Google Shape;266;p40"/>
          <p:cNvSpPr txBox="1"/>
          <p:nvPr/>
        </p:nvSpPr>
        <p:spPr>
          <a:xfrm>
            <a:off x="179070" y="1203960"/>
            <a:ext cx="252222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CE6F00"/>
                </a:solidFill>
                <a:latin typeface="SVN-Standly" charset="0"/>
                <a:cs typeface="SVN-Standly" charset="0"/>
              </a:rPr>
              <a:t>Cơm tấm Hoàng Diệu 2</a:t>
            </a:r>
            <a:endParaRPr lang="vi-VN" altLang="en-GB" sz="2500" b="0">
              <a:solidFill>
                <a:srgbClr val="CE6F00"/>
              </a:solidFill>
              <a:latin typeface="SVN-Standly" charset="0"/>
              <a:cs typeface="SVN-Standly" charset="0"/>
            </a:endParaRPr>
          </a:p>
        </p:txBody>
      </p:sp>
      <p:sp>
        <p:nvSpPr>
          <p:cNvPr id="20" name="Google Shape;267;p40"/>
          <p:cNvSpPr txBox="1"/>
          <p:nvPr>
            <p:ph type="body" idx="1"/>
          </p:nvPr>
        </p:nvSpPr>
        <p:spPr>
          <a:xfrm>
            <a:off x="179705" y="1636395"/>
            <a:ext cx="601726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sz="1700" b="0">
                <a:latin typeface="Inconsolata" panose="00000509000000000000" charset="0"/>
                <a:cs typeface="Inconsolata" panose="00000509000000000000" charset="0"/>
              </a:rPr>
              <a:t>201 Hoàng Diệu 2, P. Linh Trung, Tp. Thủ Đức, TP. HCM</a:t>
            </a:r>
            <a:endParaRPr lang="vi-VN" alt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Giờ mở cửa: 08:00 – 21:00</a:t>
            </a:r>
            <a:endParaRPr lang="en-GB" sz="1700" b="0">
              <a:latin typeface="Inconsolata" panose="00000509000000000000" charset="0"/>
              <a:cs typeface="Inconsolata" panose="00000509000000000000" charset="0"/>
            </a:endParaRPr>
          </a:p>
          <a:p>
            <a:pPr marL="0" lvl="0" indent="0" algn="just" rtl="0">
              <a:spcBef>
                <a:spcPts val="0"/>
              </a:spcBef>
              <a:spcAft>
                <a:spcPts val="1600"/>
              </a:spcAft>
              <a:buNone/>
            </a:pPr>
            <a:r>
              <a:rPr lang="en-GB" sz="1700" b="0">
                <a:latin typeface="Inconsolata" panose="00000509000000000000" charset="0"/>
                <a:cs typeface="Inconsolata" panose="00000509000000000000" charset="0"/>
              </a:rPr>
              <a:t>Giá bán: 20.000 – 28.000đ </a:t>
            </a:r>
            <a:endParaRPr lang="en-GB" sz="1700" b="0">
              <a:latin typeface="Inconsolata" panose="00000509000000000000" charset="0"/>
              <a:cs typeface="Inconsolata" panose="00000509000000000000" charset="0"/>
            </a:endParaRPr>
          </a:p>
        </p:txBody>
      </p:sp>
      <p:sp>
        <p:nvSpPr>
          <p:cNvPr id="21" name="Google Shape;266;p40"/>
          <p:cNvSpPr txBox="1"/>
          <p:nvPr/>
        </p:nvSpPr>
        <p:spPr>
          <a:xfrm>
            <a:off x="4353560" y="2932430"/>
            <a:ext cx="2614930" cy="5930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swald"/>
              <a:buNone/>
              <a:defRPr sz="3500" b="1" i="0" u="none" strike="noStrike" cap="none">
                <a:solidFill>
                  <a:srgbClr val="514138"/>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vi-VN" altLang="en-GB" sz="2500" b="0">
                <a:solidFill>
                  <a:srgbClr val="CE6F00"/>
                </a:solidFill>
                <a:latin typeface="SVN-Standly" charset="0"/>
                <a:cs typeface="SVN-Standly" charset="0"/>
              </a:rPr>
              <a:t>Cơm tấm Phúc Lộc Thọ</a:t>
            </a:r>
            <a:endParaRPr lang="vi-VN" altLang="en-GB" sz="2500" b="0">
              <a:solidFill>
                <a:srgbClr val="CE6F00"/>
              </a:solidFill>
              <a:latin typeface="SVN-Standly" charset="0"/>
              <a:cs typeface="SVN-Standly" charset="0"/>
            </a:endParaRPr>
          </a:p>
        </p:txBody>
      </p:sp>
      <p:sp>
        <p:nvSpPr>
          <p:cNvPr id="22" name="Google Shape;267;p40"/>
          <p:cNvSpPr txBox="1"/>
          <p:nvPr/>
        </p:nvSpPr>
        <p:spPr>
          <a:xfrm>
            <a:off x="274955" y="3436620"/>
            <a:ext cx="6497955"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r" rtl="0">
              <a:spcBef>
                <a:spcPts val="0"/>
              </a:spcBef>
              <a:spcAft>
                <a:spcPts val="1600"/>
              </a:spcAft>
              <a:buNone/>
            </a:pPr>
            <a:r>
              <a:rPr lang="vi-VN" altLang="en-GB" sz="1700" b="0">
                <a:latin typeface="Inconsolata" panose="00000509000000000000" charset="0"/>
                <a:cs typeface="Inconsolata" panose="00000509000000000000" charset="0"/>
              </a:rPr>
              <a:t>124 – 132 Tô Ngọc Vân, P. Linh Tây, Tp. Thủ Đức, TP. HCM</a:t>
            </a:r>
            <a:endParaRPr lang="vi-VN" altLang="en-GB" sz="1700" b="0">
              <a:latin typeface="Inconsolata" panose="00000509000000000000" charset="0"/>
              <a:cs typeface="Inconsolata" panose="00000509000000000000" charset="0"/>
            </a:endParaRPr>
          </a:p>
          <a:p>
            <a:pPr marL="0" lvl="0" indent="0" algn="r" rtl="0">
              <a:spcBef>
                <a:spcPts val="0"/>
              </a:spcBef>
              <a:spcAft>
                <a:spcPts val="1600"/>
              </a:spcAft>
              <a:buNone/>
            </a:pPr>
            <a:r>
              <a:rPr lang="en-GB" sz="1700" b="0">
                <a:latin typeface="Inconsolata" panose="00000509000000000000" charset="0"/>
                <a:cs typeface="Inconsolata" panose="00000509000000000000" charset="0"/>
              </a:rPr>
              <a:t>Giờ mở cửa: 06:00 – 22:00</a:t>
            </a:r>
            <a:endParaRPr lang="en-GB" sz="1700" b="0">
              <a:latin typeface="Inconsolata" panose="00000509000000000000" charset="0"/>
              <a:cs typeface="Inconsolata" panose="00000509000000000000" charset="0"/>
            </a:endParaRPr>
          </a:p>
          <a:p>
            <a:pPr marL="0" lvl="0" indent="0" algn="r" rtl="0">
              <a:spcBef>
                <a:spcPts val="0"/>
              </a:spcBef>
              <a:spcAft>
                <a:spcPts val="1600"/>
              </a:spcAft>
              <a:buNone/>
            </a:pPr>
            <a:r>
              <a:rPr lang="en-GB" sz="1700" b="0">
                <a:latin typeface="Inconsolata" panose="00000509000000000000" charset="0"/>
                <a:cs typeface="Inconsolata" panose="00000509000000000000" charset="0"/>
              </a:rPr>
              <a:t>Giá bán: 20.000 – 50.000đ </a:t>
            </a:r>
            <a:endParaRPr lang="en-GB" sz="1700" b="0">
              <a:latin typeface="Inconsolata" panose="00000509000000000000" charset="0"/>
              <a:cs typeface="Inconsolata" panose="00000509000000000000" charset="0"/>
            </a:endParaRPr>
          </a:p>
        </p:txBody>
      </p:sp>
      <p:sp>
        <p:nvSpPr>
          <p:cNvPr id="23" name="Oval 22"/>
          <p:cNvSpPr/>
          <p:nvPr/>
        </p:nvSpPr>
        <p:spPr>
          <a:xfrm>
            <a:off x="252730" y="307594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Oval 23"/>
          <p:cNvSpPr/>
          <p:nvPr/>
        </p:nvSpPr>
        <p:spPr>
          <a:xfrm>
            <a:off x="467995" y="307594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Oval 24"/>
          <p:cNvSpPr/>
          <p:nvPr/>
        </p:nvSpPr>
        <p:spPr>
          <a:xfrm>
            <a:off x="683260" y="3075940"/>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083935" y="487616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Oval 26"/>
          <p:cNvSpPr/>
          <p:nvPr/>
        </p:nvSpPr>
        <p:spPr>
          <a:xfrm>
            <a:off x="6300470" y="487616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Oval 27"/>
          <p:cNvSpPr/>
          <p:nvPr/>
        </p:nvSpPr>
        <p:spPr>
          <a:xfrm>
            <a:off x="6515735" y="4876165"/>
            <a:ext cx="144145" cy="144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5220335" y="699135"/>
            <a:ext cx="378396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BÚN ĐẬU MẮM TÔM</a:t>
            </a:r>
            <a:endParaRPr lang="vi-VN" altLang="en-GB" b="0">
              <a:solidFill>
                <a:srgbClr val="679F2A"/>
              </a:solidFill>
              <a:latin typeface="SVN-Clementine" panose="020F0502020204030203" charset="0"/>
              <a:cs typeface="SVN-Clementine" panose="020F0502020204030203" charset="0"/>
            </a:endParaRPr>
          </a:p>
        </p:txBody>
      </p:sp>
      <p:sp>
        <p:nvSpPr>
          <p:cNvPr id="8" name="Rectangles 7"/>
          <p:cNvSpPr/>
          <p:nvPr/>
        </p:nvSpPr>
        <p:spPr>
          <a:xfrm>
            <a:off x="4211955" y="410845"/>
            <a:ext cx="4601845" cy="349250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5580380" y="1563370"/>
            <a:ext cx="2867660" cy="1109980"/>
          </a:xfrm>
          <a:prstGeom prst="rect">
            <a:avLst/>
          </a:prstGeom>
        </p:spPr>
        <p:txBody>
          <a:bodyPr spcFirstLastPara="1" wrap="square" lIns="91425" tIns="91425" rIns="91425" bIns="91425" anchor="t" anchorCtr="0">
            <a:noAutofit/>
          </a:bodyPr>
          <a:p>
            <a:pPr marL="0" lvl="0" indent="0" algn="r" rtl="0">
              <a:spcBef>
                <a:spcPts val="0"/>
              </a:spcBef>
              <a:spcAft>
                <a:spcPts val="1600"/>
              </a:spcAft>
              <a:buNone/>
            </a:pPr>
            <a:r>
              <a:rPr lang="vi-VN" altLang="en-GB" b="0">
                <a:latin typeface="Inconsolata" panose="00000509000000000000" charset="0"/>
                <a:cs typeface="Inconsolata" panose="00000509000000000000" charset="0"/>
              </a:rPr>
              <a:t>Nếu bạn ăn được mắm tôm thì món này quả là tuyệt phẩm</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grpSp>
        <p:nvGrpSpPr>
          <p:cNvPr id="11" name="Group 10"/>
          <p:cNvGrpSpPr/>
          <p:nvPr/>
        </p:nvGrpSpPr>
        <p:grpSpPr>
          <a:xfrm>
            <a:off x="5795645" y="2989580"/>
            <a:ext cx="575310" cy="144145"/>
            <a:chOff x="11054" y="4501"/>
            <a:chExt cx="906" cy="227"/>
          </a:xfrm>
        </p:grpSpPr>
        <p:sp>
          <p:nvSpPr>
            <p:cNvPr id="3" name="Oval 2"/>
            <p:cNvSpPr/>
            <p:nvPr/>
          </p:nvSpPr>
          <p:spPr>
            <a:xfrm>
              <a:off x="11054"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1395" y="4502"/>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11734" y="4501"/>
              <a:ext cx="227" cy="2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6" name="Picture 5"/>
          <p:cNvPicPr>
            <a:picLocks noChangeAspect="1"/>
          </p:cNvPicPr>
          <p:nvPr/>
        </p:nvPicPr>
        <p:blipFill>
          <a:blip r:embed="rId1"/>
          <a:stretch>
            <a:fillRect/>
          </a:stretch>
        </p:blipFill>
        <p:spPr>
          <a:xfrm>
            <a:off x="826770" y="1407795"/>
            <a:ext cx="4527550" cy="3013710"/>
          </a:xfrm>
          <a:prstGeom prst="rect">
            <a:avLst/>
          </a:prstGeom>
        </p:spPr>
      </p:pic>
      <p:sp>
        <p:nvSpPr>
          <p:cNvPr id="12" name="Rectangles 11"/>
          <p:cNvSpPr/>
          <p:nvPr/>
        </p:nvSpPr>
        <p:spPr>
          <a:xfrm>
            <a:off x="8604885" y="-307975"/>
            <a:ext cx="648335" cy="562673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reeform 12"/>
          <p:cNvSpPr/>
          <p:nvPr/>
        </p:nvSpPr>
        <p:spPr>
          <a:xfrm>
            <a:off x="490855" y="3805555"/>
            <a:ext cx="1727200" cy="904240"/>
          </a:xfrm>
          <a:custGeom>
            <a:avLst/>
            <a:gdLst>
              <a:gd name="connisteX0" fmla="*/ 0 w 1727200"/>
              <a:gd name="connsiteY0" fmla="*/ 0 h 904240"/>
              <a:gd name="connisteX1" fmla="*/ 0 w 1727200"/>
              <a:gd name="connsiteY1" fmla="*/ 904240 h 904240"/>
              <a:gd name="connisteX2" fmla="*/ 1727200 w 1727200"/>
              <a:gd name="connsiteY2" fmla="*/ 904240 h 904240"/>
            </a:gdLst>
            <a:ahLst/>
            <a:cxnLst>
              <a:cxn ang="0">
                <a:pos x="connisteX0" y="connsiteY0"/>
              </a:cxn>
              <a:cxn ang="0">
                <a:pos x="connisteX1" y="connsiteY1"/>
              </a:cxn>
              <a:cxn ang="0">
                <a:pos x="connisteX2" y="connsiteY2"/>
              </a:cxn>
            </a:cxnLst>
            <a:rect l="l" t="t" r="r" b="b"/>
            <a:pathLst>
              <a:path w="1727200" h="904240">
                <a:moveTo>
                  <a:pt x="0" y="0"/>
                </a:moveTo>
                <a:lnTo>
                  <a:pt x="0" y="904240"/>
                </a:lnTo>
                <a:lnTo>
                  <a:pt x="1727200" y="904240"/>
                </a:lnTo>
              </a:path>
            </a:pathLst>
          </a:cu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266" name="Google Shape;266;p40"/>
          <p:cNvSpPr txBox="1"/>
          <p:nvPr>
            <p:ph type="title"/>
          </p:nvPr>
        </p:nvSpPr>
        <p:spPr>
          <a:xfrm>
            <a:off x="683895" y="627380"/>
            <a:ext cx="3422015" cy="59309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ltLang="en-GB" b="0">
                <a:solidFill>
                  <a:srgbClr val="679F2A"/>
                </a:solidFill>
                <a:latin typeface="SVN-Clementine" panose="020F0502020204030203" charset="0"/>
                <a:cs typeface="SVN-Clementine" panose="020F0502020204030203" charset="0"/>
              </a:rPr>
              <a:t>BÚN ĐẬU MẮM TÔM</a:t>
            </a:r>
            <a:endParaRPr lang="vi-VN" altLang="en-GB" b="0">
              <a:solidFill>
                <a:srgbClr val="679F2A"/>
              </a:solidFill>
              <a:latin typeface="SVN-Clementine" panose="020F0502020204030203" charset="0"/>
              <a:cs typeface="SVN-Clementine" panose="020F0502020204030203" charset="0"/>
            </a:endParaRPr>
          </a:p>
        </p:txBody>
      </p:sp>
      <p:sp>
        <p:nvSpPr>
          <p:cNvPr id="8" name="Rectangles 7"/>
          <p:cNvSpPr/>
          <p:nvPr/>
        </p:nvSpPr>
        <p:spPr>
          <a:xfrm>
            <a:off x="440055" y="387350"/>
            <a:ext cx="8263890" cy="4344670"/>
          </a:xfrm>
          <a:prstGeom prst="rect">
            <a:avLst/>
          </a:prstGeom>
          <a:noFill/>
          <a:ln w="95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7" name="Google Shape;267;p40"/>
          <p:cNvSpPr txBox="1"/>
          <p:nvPr>
            <p:ph type="body" idx="1"/>
          </p:nvPr>
        </p:nvSpPr>
        <p:spPr>
          <a:xfrm>
            <a:off x="610870" y="1489075"/>
            <a:ext cx="3713480" cy="1109980"/>
          </a:xfrm>
          <a:prstGeom prst="rect">
            <a:avLst/>
          </a:prstGeom>
        </p:spPr>
        <p:txBody>
          <a:bodyPr spcFirstLastPara="1" wrap="square" lIns="91425" tIns="91425" rIns="91425" bIns="91425" anchor="t" anchorCtr="0">
            <a:noAutofit/>
          </a:bodyPr>
          <a:p>
            <a:pPr marL="0" lvl="0" indent="0" algn="just" rtl="0">
              <a:spcBef>
                <a:spcPts val="0"/>
              </a:spcBef>
              <a:spcAft>
                <a:spcPts val="1600"/>
              </a:spcAft>
              <a:buNone/>
            </a:pPr>
            <a:r>
              <a:rPr lang="vi-VN" altLang="en-GB" b="0">
                <a:latin typeface="Inconsolata" panose="00000509000000000000" charset="0"/>
                <a:cs typeface="Inconsolata" panose="00000509000000000000" charset="0"/>
              </a:rPr>
              <a:t>  Là </a:t>
            </a:r>
            <a:r>
              <a:rPr lang="vi-VN" altLang="en-GB" b="0">
                <a:latin typeface="Inconsolata" panose="00000509000000000000" charset="0"/>
                <a:cs typeface="Inconsolata" panose="00000509000000000000" charset="0"/>
              </a:rPr>
              <a:t>một món ăn đặc trưng của miền Bắc</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2" name="Rectangles 1"/>
          <p:cNvSpPr/>
          <p:nvPr/>
        </p:nvSpPr>
        <p:spPr>
          <a:xfrm>
            <a:off x="-208280" y="-164465"/>
            <a:ext cx="648335" cy="5759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683895" y="163576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683895" y="2592070"/>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Oval 4"/>
          <p:cNvSpPr/>
          <p:nvPr/>
        </p:nvSpPr>
        <p:spPr>
          <a:xfrm>
            <a:off x="683895" y="3512185"/>
            <a:ext cx="144145" cy="1441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Google Shape;267;p40"/>
          <p:cNvSpPr txBox="1"/>
          <p:nvPr/>
        </p:nvSpPr>
        <p:spPr>
          <a:xfrm>
            <a:off x="611505" y="2425700"/>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Mang “hương thơm” không thể lẫn vào </a:t>
            </a:r>
            <a:r>
              <a:rPr lang="vi-VN" altLang="en-GB" b="0">
                <a:latin typeface="Inconsolata" panose="00000509000000000000" charset="0"/>
                <a:cs typeface="Inconsolata" panose="00000509000000000000" charset="0"/>
              </a:rPr>
              <a:t>đâu</a:t>
            </a:r>
            <a:endParaRPr lang="vi-VN" altLang="en-GB" b="0">
              <a:latin typeface="Inconsolata" panose="00000509000000000000" charset="0"/>
              <a:cs typeface="Inconsolata" panose="00000509000000000000" charset="0"/>
            </a:endParaRPr>
          </a:p>
        </p:txBody>
      </p:sp>
      <p:sp>
        <p:nvSpPr>
          <p:cNvPr id="9" name="Google Shape;267;p40"/>
          <p:cNvSpPr txBox="1"/>
          <p:nvPr/>
        </p:nvSpPr>
        <p:spPr>
          <a:xfrm>
            <a:off x="611505" y="3363595"/>
            <a:ext cx="3713480" cy="11099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2pPr>
            <a:lvl3pPr marL="1371600" marR="0" lvl="2"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3pPr>
            <a:lvl4pPr marL="1828800" marR="0" lvl="3"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4pPr>
            <a:lvl5pPr marL="2286000" marR="0" lvl="4"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5pPr>
            <a:lvl6pPr marL="2743200" marR="0" lvl="5"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6pPr>
            <a:lvl7pPr marL="3200400" marR="0" lvl="6"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7pPr>
            <a:lvl8pPr marL="3657600" marR="0" lvl="7" indent="-317500" algn="ctr" rtl="0">
              <a:lnSpc>
                <a:spcPct val="100000"/>
              </a:lnSpc>
              <a:spcBef>
                <a:spcPts val="1600"/>
              </a:spcBef>
              <a:spcAft>
                <a:spcPts val="0"/>
              </a:spcAft>
              <a:buClr>
                <a:schemeClr val="dk2"/>
              </a:buClr>
              <a:buSzPts val="2000"/>
              <a:buFont typeface="Oswald"/>
              <a:buNone/>
              <a:defRPr sz="2000" b="1" i="0" u="none" strike="noStrike" cap="none">
                <a:solidFill>
                  <a:schemeClr val="dk2"/>
                </a:solidFill>
                <a:latin typeface="Oswald"/>
                <a:ea typeface="Oswald"/>
                <a:cs typeface="Oswald"/>
                <a:sym typeface="Oswald"/>
              </a:defRPr>
            </a:lvl8pPr>
            <a:lvl9pPr marL="4114800" marR="0" lvl="8" indent="-317500" algn="ctr" rtl="0">
              <a:lnSpc>
                <a:spcPct val="100000"/>
              </a:lnSpc>
              <a:spcBef>
                <a:spcPts val="1600"/>
              </a:spcBef>
              <a:spcAft>
                <a:spcPts val="1600"/>
              </a:spcAft>
              <a:buClr>
                <a:schemeClr val="dk2"/>
              </a:buClr>
              <a:buSzPts val="2000"/>
              <a:buFont typeface="Oswald"/>
              <a:buNone/>
              <a:defRPr sz="2000" b="1" i="0" u="none" strike="noStrike" cap="none">
                <a:solidFill>
                  <a:schemeClr val="dk2"/>
                </a:solidFill>
                <a:latin typeface="Oswald"/>
                <a:ea typeface="Oswald"/>
                <a:cs typeface="Oswald"/>
                <a:sym typeface="Oswald"/>
              </a:defRPr>
            </a:lvl9pPr>
          </a:lstStyle>
          <a:p>
            <a:pPr marL="0" lvl="0" indent="0" algn="just" rtl="0">
              <a:spcBef>
                <a:spcPts val="0"/>
              </a:spcBef>
              <a:spcAft>
                <a:spcPts val="1600"/>
              </a:spcAft>
              <a:buNone/>
            </a:pPr>
            <a:r>
              <a:rPr lang="vi-VN" altLang="en-GB" b="0">
                <a:latin typeface="Inconsolata" panose="00000509000000000000" charset="0"/>
                <a:cs typeface="Inconsolata" panose="00000509000000000000" charset="0"/>
              </a:rPr>
              <a:t>  Rất được ưa chuộng ở mọi lứa tuổi, nghề nghiệp</a:t>
            </a:r>
            <a:r>
              <a:rPr lang="en-GB" b="0">
                <a:latin typeface="Inconsolata" panose="00000509000000000000" charset="0"/>
                <a:cs typeface="Inconsolata" panose="00000509000000000000" charset="0"/>
              </a:rPr>
              <a:t> </a:t>
            </a:r>
            <a:endParaRPr lang="en-GB" b="0">
              <a:latin typeface="Inconsolata" panose="00000509000000000000" charset="0"/>
              <a:cs typeface="Inconsolata" panose="00000509000000000000" charset="0"/>
            </a:endParaRPr>
          </a:p>
        </p:txBody>
      </p:sp>
      <p:sp>
        <p:nvSpPr>
          <p:cNvPr id="10" name="Rectangles 9"/>
          <p:cNvSpPr/>
          <p:nvPr/>
        </p:nvSpPr>
        <p:spPr>
          <a:xfrm>
            <a:off x="-180340" y="4732020"/>
            <a:ext cx="648335" cy="57594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descr="quan-bun-dau-mam-tom-da-nang-768x1024"/>
          <p:cNvPicPr>
            <a:picLocks noChangeAspect="1"/>
          </p:cNvPicPr>
          <p:nvPr/>
        </p:nvPicPr>
        <p:blipFill>
          <a:blip r:embed="rId1"/>
          <a:stretch>
            <a:fillRect/>
          </a:stretch>
        </p:blipFill>
        <p:spPr>
          <a:xfrm>
            <a:off x="5076190" y="-308610"/>
            <a:ext cx="4114800" cy="5486400"/>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rganic Food Pitch Deck by Slidesgo">
  <a:themeElements>
    <a:clrScheme name="Simple Light">
      <a:dk1>
        <a:srgbClr val="DBD4D1"/>
      </a:dk1>
      <a:lt1>
        <a:srgbClr val="FFFFFF"/>
      </a:lt1>
      <a:dk2>
        <a:srgbClr val="514138"/>
      </a:dk2>
      <a:lt2>
        <a:srgbClr val="BCB1AE"/>
      </a:lt2>
      <a:accent1>
        <a:srgbClr val="DBD4D1"/>
      </a:accent1>
      <a:accent2>
        <a:srgbClr val="FFFFFF"/>
      </a:accent2>
      <a:accent3>
        <a:srgbClr val="514138"/>
      </a:accent3>
      <a:accent4>
        <a:srgbClr val="BCB1AE"/>
      </a:accent4>
      <a:accent5>
        <a:srgbClr val="DBD4D1"/>
      </a:accent5>
      <a:accent6>
        <a:srgbClr val="BCB1AE"/>
      </a:accent6>
      <a:hlink>
        <a:srgbClr val="514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4633</Words>
  <Application>WPS Presentation</Application>
  <PresentationFormat/>
  <Paragraphs>372</Paragraphs>
  <Slides>31</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31</vt:i4>
      </vt:variant>
    </vt:vector>
  </HeadingPairs>
  <TitlesOfParts>
    <vt:vector size="55" baseType="lpstr">
      <vt:lpstr>Arial</vt:lpstr>
      <vt:lpstr>SimSun</vt:lpstr>
      <vt:lpstr>Wingdings</vt:lpstr>
      <vt:lpstr>Arial</vt:lpstr>
      <vt:lpstr>Oswald</vt:lpstr>
      <vt:lpstr>Inconsolata</vt:lpstr>
      <vt:lpstr>Staatliches</vt:lpstr>
      <vt:lpstr>Playfair Display</vt:lpstr>
      <vt:lpstr>Courier New</vt:lpstr>
      <vt:lpstr>Lato</vt:lpstr>
      <vt:lpstr>SVN-Banana Chip Muffins</vt:lpstr>
      <vt:lpstr>ClassiqueSaigon</vt:lpstr>
      <vt:lpstr>SVN-Dessert Menu Script</vt:lpstr>
      <vt:lpstr>Berlin Sans FB Demi</vt:lpstr>
      <vt:lpstr>SVN-Bariol</vt:lpstr>
      <vt:lpstr>SVN-Clementine</vt:lpstr>
      <vt:lpstr>Inconsolata</vt:lpstr>
      <vt:lpstr>SVN-Standly</vt:lpstr>
      <vt:lpstr>SVN-Corki Tuscan Rounded</vt:lpstr>
      <vt:lpstr>Microsoft YaHei</vt:lpstr>
      <vt:lpstr>Arial Unicode MS</vt:lpstr>
      <vt:lpstr>UTM Scriptina KT</vt:lpstr>
      <vt:lpstr>UTM Swiss Condensed</vt:lpstr>
      <vt:lpstr>Organic Food Pitch Deck by Slidesgo</vt:lpstr>
      <vt:lpstr>PowerPoint 演示文稿</vt:lpstr>
      <vt:lpstr>NHỮNG MÓN ĂN ĐƯỜNG PHỐ </vt:lpstr>
      <vt:lpstr>THÀNH VIÊN</vt:lpstr>
      <vt:lpstr>CƠM TẤM</vt:lpstr>
      <vt:lpstr>CƠM TẤM</vt:lpstr>
      <vt:lpstr>THÀNH PHẦN</vt:lpstr>
      <vt:lpstr>Một số quán ăn gần trường</vt:lpstr>
      <vt:lpstr>BÚN ĐẬU MẮM TÔM</vt:lpstr>
      <vt:lpstr>BÚN ĐẬU MẮM TÔM</vt:lpstr>
      <vt:lpstr>THÀNH PHẦN</vt:lpstr>
      <vt:lpstr>Một số quán Bún Đậu</vt:lpstr>
      <vt:lpstr>LẨU CHAY</vt:lpstr>
      <vt:lpstr>LẨU CHAY</vt:lpstr>
      <vt:lpstr>THÀNH PHẦN</vt:lpstr>
      <vt:lpstr>Lẩu Chay Hằng Thiện</vt:lpstr>
      <vt:lpstr>CHÈ</vt:lpstr>
      <vt:lpstr>CHÈ THÁI</vt:lpstr>
      <vt:lpstr>THÀNH PHẦN</vt:lpstr>
      <vt:lpstr>Chè Thái Ý Phương</vt:lpstr>
      <vt:lpstr>CHÈ NGƯỜI HOA</vt:lpstr>
      <vt:lpstr>một số món CHÈ NGƯỜI HOA</vt:lpstr>
      <vt:lpstr>Chè người Hoa</vt:lpstr>
      <vt:lpstr>BÁNH TRÁNG NƯỚNG</vt:lpstr>
      <vt:lpstr>BÁNH TRÁNG NƯỚNG</vt:lpstr>
      <vt:lpstr>THÀNH PHẦN</vt:lpstr>
      <vt:lpstr> BÁNH TRÁNG NƯỚNG</vt:lpstr>
      <vt:lpstr>CÁ VIÊN CHIÊN</vt:lpstr>
      <vt:lpstr>CÁ VIÊN CHIÊN</vt:lpstr>
      <vt:lpstr>MỘT SỐ LOẠI</vt:lpstr>
      <vt:lpstr>CÁ VIÊN CHIÊN</vt:lpstr>
      <vt:lpstr>CÁM ƠN  CÔ VÀ CÁC BẠN ĐÃ LẮNG NGHE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NHỮNG MÓN ĂN ĐƯỜNG PHỐ </dc:title>
  <dc:creator/>
  <cp:lastModifiedBy>Lê Hải Đăng</cp:lastModifiedBy>
  <cp:revision>24</cp:revision>
  <dcterms:created xsi:type="dcterms:W3CDTF">2021-09-13T17:23:00Z</dcterms:created>
  <dcterms:modified xsi:type="dcterms:W3CDTF">2021-09-17T18:23:23Z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093C90920A8B4BBFADE621035A9487AA</vt:lpwstr>
  </property>
  <property fmtid="{D5CDD505-2E9C-101B-9397-08002B2CF9AE}" pid="3" name="KSOProductBuildVer">
    <vt:lpwstr>1033-11.2.0.10296</vt:lpwstr>
  </property>
</Properties>
</file>